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1" r:id="rId4"/>
    <p:sldId id="260" r:id="rId5"/>
    <p:sldId id="273" r:id="rId6"/>
    <p:sldId id="261" r:id="rId7"/>
    <p:sldId id="274" r:id="rId8"/>
    <p:sldId id="262" r:id="rId9"/>
    <p:sldId id="263" r:id="rId10"/>
    <p:sldId id="264" r:id="rId11"/>
    <p:sldId id="265" r:id="rId12"/>
    <p:sldId id="266" r:id="rId13"/>
    <p:sldId id="267" r:id="rId14"/>
    <p:sldId id="275" r:id="rId15"/>
    <p:sldId id="268" r:id="rId16"/>
    <p:sldId id="269" r:id="rId17"/>
    <p:sldId id="270" r:id="rId18"/>
    <p:sldId id="276" r:id="rId19"/>
    <p:sldId id="257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0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3670176" cy="3962871"/>
          </a:xfrm>
        </p:spPr>
        <p:txBody>
          <a:bodyPr/>
          <a:lstStyle/>
          <a:p>
            <a:r>
              <a:rPr lang="es-CO" i="1" dirty="0" smtClean="0"/>
              <a:t>TEXTO BASE </a:t>
            </a:r>
            <a:br>
              <a:rPr lang="es-CO" i="1" dirty="0" smtClean="0"/>
            </a:br>
            <a:r>
              <a:rPr lang="es-CO" i="1" dirty="0" smtClean="0"/>
              <a:t>3ª </a:t>
            </a:r>
            <a:r>
              <a:rPr lang="es-CO" i="1" dirty="0"/>
              <a:t>Juan 2.</a:t>
            </a:r>
          </a:p>
        </p:txBody>
      </p:sp>
      <p:sp>
        <p:nvSpPr>
          <p:cNvPr id="4" name="3 Terminador"/>
          <p:cNvSpPr/>
          <p:nvPr/>
        </p:nvSpPr>
        <p:spPr>
          <a:xfrm>
            <a:off x="179512" y="620688"/>
            <a:ext cx="8712968" cy="1368152"/>
          </a:xfrm>
          <a:prstGeom prst="flowChartTerminator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400" b="1" dirty="0" smtClean="0">
                <a:latin typeface="Bradley Hand ITC" pitchFamily="66" charset="0"/>
              </a:rPr>
              <a:t>EL SECRETO PARA OBTENER LA VICTORIA</a:t>
            </a:r>
            <a:endParaRPr lang="es-CO" sz="4400" b="1" dirty="0">
              <a:latin typeface="Bradley Hand ITC" pitchFamily="66" charset="0"/>
            </a:endParaRPr>
          </a:p>
        </p:txBody>
      </p:sp>
      <p:pic>
        <p:nvPicPr>
          <p:cNvPr id="2050" name="Picture 2" descr="http://t2.gstatic.com/images?q=tbn:ANd9GcSTrkljkCmeQR6_jXkHsJK8xFdFrJaIyQsiGrw83XfRJ16ztvz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6" y="2348880"/>
            <a:ext cx="3708412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6129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4500" b="1" dirty="0"/>
              <a:t>EL SECRETO DE LA VICTORIA</a:t>
            </a:r>
          </a:p>
          <a:p>
            <a:pPr marL="0" indent="0">
              <a:buNone/>
            </a:pPr>
            <a:r>
              <a:rPr lang="es-CO" i="1" dirty="0" smtClean="0"/>
              <a:t>     Cada </a:t>
            </a:r>
            <a:r>
              <a:rPr lang="es-CO" i="1" dirty="0"/>
              <a:t>ser humano tiene el deseo de triunfar. </a:t>
            </a:r>
            <a:endParaRPr lang="es-CO" i="1" dirty="0" smtClean="0"/>
          </a:p>
          <a:p>
            <a:pPr marL="0" indent="0">
              <a:buNone/>
            </a:pPr>
            <a:r>
              <a:rPr lang="es-CO" i="1" dirty="0" smtClean="0"/>
              <a:t>     El </a:t>
            </a:r>
            <a:r>
              <a:rPr lang="es-CO" i="1" dirty="0"/>
              <a:t>joven en sus estudios</a:t>
            </a:r>
            <a:r>
              <a:rPr lang="es-CO" i="1" dirty="0" smtClean="0"/>
              <a:t>,</a:t>
            </a:r>
          </a:p>
          <a:p>
            <a:pPr marL="0" indent="0">
              <a:buNone/>
            </a:pPr>
            <a:r>
              <a:rPr lang="es-CO" i="1" dirty="0" smtClean="0"/>
              <a:t>     la </a:t>
            </a:r>
            <a:r>
              <a:rPr lang="es-CO" i="1" dirty="0"/>
              <a:t>madre en la educación de sus hijos</a:t>
            </a:r>
            <a:r>
              <a:rPr lang="es-CO" i="1" dirty="0" smtClean="0"/>
              <a:t>,</a:t>
            </a:r>
          </a:p>
          <a:p>
            <a:pPr marL="0" indent="0">
              <a:buNone/>
            </a:pPr>
            <a:r>
              <a:rPr lang="es-CO" i="1" dirty="0" smtClean="0"/>
              <a:t>     el </a:t>
            </a:r>
            <a:r>
              <a:rPr lang="es-CO" i="1" dirty="0"/>
              <a:t>hombre o la mujer adultos en su profesión</a:t>
            </a:r>
            <a:r>
              <a:rPr lang="es-CO" i="1" dirty="0" smtClean="0"/>
              <a:t>,</a:t>
            </a:r>
          </a:p>
          <a:p>
            <a:pPr marL="0" indent="0">
              <a:buNone/>
            </a:pPr>
            <a:r>
              <a:rPr lang="es-CO" i="1" dirty="0"/>
              <a:t> </a:t>
            </a:r>
            <a:r>
              <a:rPr lang="es-CO" i="1" dirty="0" smtClean="0"/>
              <a:t>    el </a:t>
            </a:r>
            <a:r>
              <a:rPr lang="es-CO" i="1" dirty="0"/>
              <a:t>político en su ambición de poder, </a:t>
            </a:r>
          </a:p>
          <a:p>
            <a:pPr marL="0" indent="0">
              <a:buNone/>
            </a:pPr>
            <a:r>
              <a:rPr lang="es-CO" i="1" dirty="0" smtClean="0"/>
              <a:t>     el </a:t>
            </a:r>
            <a:r>
              <a:rPr lang="es-CO" i="1" dirty="0"/>
              <a:t>deportista en su afán de ser el primero o el enfermo en su deseo </a:t>
            </a:r>
            <a:r>
              <a:rPr lang="es-CO" i="1" dirty="0" smtClean="0"/>
              <a:t>de </a:t>
            </a:r>
            <a:r>
              <a:rPr lang="es-CO" i="1" dirty="0"/>
              <a:t>sanar.</a:t>
            </a:r>
          </a:p>
          <a:p>
            <a:endParaRPr lang="es-CO" i="1" dirty="0" smtClean="0"/>
          </a:p>
          <a:p>
            <a:r>
              <a:rPr lang="es-CO" i="1" dirty="0" smtClean="0"/>
              <a:t>También </a:t>
            </a:r>
            <a:r>
              <a:rPr lang="es-CO" i="1" dirty="0"/>
              <a:t>el cristiano, en su mira de identificarse con Cristo y heredar la vida eterna </a:t>
            </a:r>
            <a:r>
              <a:rPr lang="es-CO" i="1" dirty="0" smtClean="0"/>
              <a:t>también tiene </a:t>
            </a:r>
            <a:r>
              <a:rPr lang="es-CO" i="1" dirty="0"/>
              <a:t>que ganar victorias. </a:t>
            </a:r>
            <a:endParaRPr lang="es-CO" i="1" dirty="0" smtClean="0"/>
          </a:p>
          <a:p>
            <a:endParaRPr lang="es-CO" i="1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49887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5122912" cy="2448272"/>
          </a:xfrm>
        </p:spPr>
        <p:txBody>
          <a:bodyPr>
            <a:normAutofit lnSpcReduction="10000"/>
          </a:bodyPr>
          <a:lstStyle/>
          <a:p>
            <a:r>
              <a:rPr lang="es-CO" i="1" dirty="0" smtClean="0"/>
              <a:t>La pregunta es: ¿Cómo </a:t>
            </a:r>
            <a:r>
              <a:rPr lang="es-CO" i="1" dirty="0"/>
              <a:t>puede lograrlo? ¿Qué claves nos da la Biblia para triunfar en la vida temporal y en la espiritual</a:t>
            </a:r>
            <a:r>
              <a:rPr lang="es-CO" i="1" dirty="0" smtClean="0"/>
              <a:t>?</a:t>
            </a:r>
            <a:endParaRPr lang="es-CO" i="1" dirty="0"/>
          </a:p>
        </p:txBody>
      </p:sp>
      <p:sp>
        <p:nvSpPr>
          <p:cNvPr id="4" name="3 Rectángulo"/>
          <p:cNvSpPr/>
          <p:nvPr/>
        </p:nvSpPr>
        <p:spPr>
          <a:xfrm>
            <a:off x="179512" y="3284984"/>
            <a:ext cx="85689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i="1" dirty="0"/>
              <a:t>Dios desea nuestra prosperidad y nuestro bien, y desea darnos poder para ganar grandes victorias. Él dice: </a:t>
            </a:r>
            <a:r>
              <a:rPr lang="es-CO" sz="3600" b="1" i="1" dirty="0"/>
              <a:t>“Amado, yo deseo que tu seas prosperado en todas las cosas, y que tengas salud, así como prospera tu alma”</a:t>
            </a:r>
            <a:r>
              <a:rPr lang="es-CO" sz="3600" i="1" dirty="0"/>
              <a:t> </a:t>
            </a:r>
            <a:r>
              <a:rPr lang="es-CO" sz="3600" i="1" dirty="0">
                <a:solidFill>
                  <a:srgbClr val="FF0000"/>
                </a:solidFill>
              </a:rPr>
              <a:t>3ª Juan 2.</a:t>
            </a:r>
          </a:p>
        </p:txBody>
      </p:sp>
      <p:pic>
        <p:nvPicPr>
          <p:cNvPr id="3074" name="Picture 2" descr="http://alianzaneivanorte.com/imagesnew2/0/0/0/0/1/8/3/2/4/1/La%20Santa%20bibl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332656"/>
            <a:ext cx="3254659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3132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151216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dirty="0" smtClean="0"/>
              <a:t>Recuerda: En esto no hay espacio para la buena suerte. Dios </a:t>
            </a:r>
            <a:r>
              <a:rPr lang="es-CO" b="1" dirty="0"/>
              <a:t>predestinó a todos los hombres a salvarse</a:t>
            </a:r>
            <a:r>
              <a:rPr lang="es-CO" b="1" dirty="0" smtClean="0"/>
              <a:t>:</a:t>
            </a:r>
            <a:endParaRPr lang="es-CO" b="1" dirty="0"/>
          </a:p>
        </p:txBody>
      </p:sp>
      <p:sp>
        <p:nvSpPr>
          <p:cNvPr id="4" name="3 Rectángulo"/>
          <p:cNvSpPr/>
          <p:nvPr/>
        </p:nvSpPr>
        <p:spPr>
          <a:xfrm>
            <a:off x="323528" y="2276872"/>
            <a:ext cx="4572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200" b="1" i="1" dirty="0"/>
              <a:t>“Porque esto es bueno y agradable delante de Dios nuestro Salvador, el cual quiere que todos los hombres sean salvos y vengan al conocimiento de la verdad”. </a:t>
            </a:r>
            <a:endParaRPr lang="es-CO" sz="3200" b="1" i="1" dirty="0" smtClean="0"/>
          </a:p>
          <a:p>
            <a:pPr algn="ctr"/>
            <a:r>
              <a:rPr lang="es-CO" sz="3200" dirty="0" smtClean="0">
                <a:solidFill>
                  <a:srgbClr val="FF0000"/>
                </a:solidFill>
              </a:rPr>
              <a:t>1ª </a:t>
            </a:r>
            <a:r>
              <a:rPr lang="es-CO" sz="3200" dirty="0">
                <a:solidFill>
                  <a:srgbClr val="FF0000"/>
                </a:solidFill>
              </a:rPr>
              <a:t>Timoteo 2:3-4.</a:t>
            </a:r>
          </a:p>
        </p:txBody>
      </p:sp>
      <p:pic>
        <p:nvPicPr>
          <p:cNvPr id="4098" name="Picture 2" descr="http://4.bp.blogspot.com/_9xewBAAXMZk/SjT69ijLooI/AAAAAAAAAGE/1tCrV85a_TU/s320/Jesus+recibiendo+a+los+sant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420889"/>
            <a:ext cx="3672408" cy="3014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895528" y="5435809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Tu decides si quieres estar allí, para ello </a:t>
            </a:r>
            <a:r>
              <a:rPr lang="es-CO" sz="2400" b="1" dirty="0" smtClean="0">
                <a:solidFill>
                  <a:srgbClr val="FF0000"/>
                </a:solidFill>
              </a:rPr>
              <a:t>debes </a:t>
            </a:r>
            <a:r>
              <a:rPr lang="es-CO" sz="2400" b="1" dirty="0">
                <a:solidFill>
                  <a:srgbClr val="FF0000"/>
                </a:solidFill>
              </a:rPr>
              <a:t>entregar tu vida a </a:t>
            </a:r>
            <a:r>
              <a:rPr lang="es-CO" sz="2400" b="1" dirty="0" smtClean="0">
                <a:solidFill>
                  <a:srgbClr val="FF0000"/>
                </a:solidFill>
              </a:rPr>
              <a:t>Cristo </a:t>
            </a:r>
            <a:r>
              <a:rPr lang="es-CO" sz="2400" b="1" dirty="0">
                <a:solidFill>
                  <a:srgbClr val="FF0000"/>
                </a:solidFill>
              </a:rPr>
              <a:t>y </a:t>
            </a:r>
            <a:r>
              <a:rPr lang="es-CO" sz="2400" b="1" dirty="0" smtClean="0">
                <a:solidFill>
                  <a:srgbClr val="FF0000"/>
                </a:solidFill>
              </a:rPr>
              <a:t>esforzarte </a:t>
            </a:r>
            <a:r>
              <a:rPr lang="es-CO" sz="2400" b="1" dirty="0">
                <a:solidFill>
                  <a:srgbClr val="FF0000"/>
                </a:solidFill>
              </a:rPr>
              <a:t>cada día.</a:t>
            </a:r>
          </a:p>
        </p:txBody>
      </p:sp>
    </p:spTree>
    <p:extLst>
      <p:ext uri="{BB962C8B-B14F-4D97-AF65-F5344CB8AC3E}">
        <p14:creationId xmlns:p14="http://schemas.microsoft.com/office/powerpoint/2010/main" val="66226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476672"/>
            <a:ext cx="5688632" cy="61206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Así como existen ciertas leyes naturales que al respetarlas, protegen nuestra salud, del mismo modo que el respeto a las leyes de la nación me aseguran libertad y cierta tranquilidad, existen ciertas leyes o pasos, que nos aseguran nuestra prosperidad espiritual, nuestra relación con Dios y por ende nuestro éxito en la vida</a:t>
            </a:r>
            <a:r>
              <a:rPr lang="es-CO" dirty="0" smtClean="0"/>
              <a:t>. </a:t>
            </a:r>
            <a:endParaRPr lang="es-CO" dirty="0"/>
          </a:p>
          <a:p>
            <a:endParaRPr lang="es-CO" dirty="0"/>
          </a:p>
        </p:txBody>
      </p:sp>
      <p:pic>
        <p:nvPicPr>
          <p:cNvPr id="5122" name="Picture 2" descr="http://t2.gstatic.com/images?q=tbn:ANd9GcRSgABpdIeaP8dKT40nV2ZmmzRy1bAQtkNcyOVM6X7isl1vZob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88641"/>
            <a:ext cx="3024336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t1.gstatic.com/images?q=tbn:ANd9GcRdNM36TxsH_GMoHlJxGTM3C0m_xF7eM_se60NVQtGRO2fWjtr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996952"/>
            <a:ext cx="3240359" cy="267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012160" y="6084687"/>
            <a:ext cx="11192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rgbClr val="FF0000"/>
                </a:solidFill>
              </a:rPr>
              <a:t>Con Dios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308304" y="6070122"/>
            <a:ext cx="18342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rgbClr val="FF0000"/>
                </a:solidFill>
              </a:rPr>
              <a:t>Con tu prójimo </a:t>
            </a:r>
          </a:p>
        </p:txBody>
      </p:sp>
      <p:sp>
        <p:nvSpPr>
          <p:cNvPr id="6" name="5 Flecha arriba"/>
          <p:cNvSpPr/>
          <p:nvPr/>
        </p:nvSpPr>
        <p:spPr>
          <a:xfrm>
            <a:off x="6372200" y="5724868"/>
            <a:ext cx="242316" cy="40011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6 Flecha arriba"/>
          <p:cNvSpPr/>
          <p:nvPr/>
        </p:nvSpPr>
        <p:spPr>
          <a:xfrm>
            <a:off x="8100392" y="5724869"/>
            <a:ext cx="242316" cy="40011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71308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3762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300" b="1" i="1" dirty="0">
                <a:solidFill>
                  <a:srgbClr val="FF0000"/>
                </a:solidFill>
              </a:rPr>
              <a:t>DIEZ SECRETOS PARA TRIUNFAR</a:t>
            </a:r>
            <a:endParaRPr lang="es-CO" sz="3300" i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sz="3800" b="1" dirty="0">
                <a:solidFill>
                  <a:srgbClr val="FF0000"/>
                </a:solidFill>
              </a:rPr>
              <a:t>1</a:t>
            </a:r>
            <a:r>
              <a:rPr lang="es-CO" b="1" dirty="0"/>
              <a:t>. Dar a Jesús el corazón y aceptar la salvación, o sea, el gran regalo de la vida eterna, la justificación</a:t>
            </a:r>
            <a:r>
              <a:rPr lang="es-CO" b="1" dirty="0" smtClean="0"/>
              <a:t>.</a:t>
            </a:r>
            <a:endParaRPr lang="es-CO" b="1" dirty="0"/>
          </a:p>
        </p:txBody>
      </p:sp>
      <p:pic>
        <p:nvPicPr>
          <p:cNvPr id="6146" name="Picture 2" descr="http://1.bp.blogspot.com/-O3M7I_T2e7U/ULlD5BbIBRI/AAAAAAAAA-8/lJIA2s-VBa8/s1600/Dame+hijo+mio+Tu+Coraz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852936"/>
            <a:ext cx="3960440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3140968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3200" dirty="0"/>
              <a:t>Jesús nos llama con estas palabras: </a:t>
            </a:r>
            <a:r>
              <a:rPr lang="es-CO" sz="3200" b="1" i="1" dirty="0"/>
              <a:t>“Dame, hijo mío, tu corazón, y miren tus ojos por mis caminos</a:t>
            </a:r>
            <a:r>
              <a:rPr lang="es-CO" sz="3200" b="1" i="1" dirty="0" smtClean="0"/>
              <a:t>”</a:t>
            </a:r>
          </a:p>
          <a:p>
            <a:r>
              <a:rPr lang="es-CO" sz="3200" b="1" i="1" dirty="0"/>
              <a:t> </a:t>
            </a:r>
            <a:r>
              <a:rPr lang="es-CO" sz="3200" dirty="0"/>
              <a:t>Proverbios 23:26.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51520" y="5987085"/>
            <a:ext cx="4572000" cy="830997"/>
          </a:xfrm>
          <a:prstGeom prst="rect">
            <a:avLst/>
          </a:prstGeom>
          <a:solidFill>
            <a:schemeClr val="accent2"/>
          </a:solidFill>
        </p:spPr>
        <p:txBody>
          <a:bodyPr>
            <a:spAutoFit/>
          </a:bodyPr>
          <a:lstStyle/>
          <a:p>
            <a:pPr algn="ctr"/>
            <a:r>
              <a:rPr lang="es-CO" sz="2400" dirty="0"/>
              <a:t>Si le entregamos a Dios </a:t>
            </a:r>
            <a:r>
              <a:rPr lang="es-CO" sz="2400" dirty="0" smtClean="0"/>
              <a:t>nuestro </a:t>
            </a:r>
            <a:r>
              <a:rPr lang="es-CO" sz="2400" dirty="0"/>
              <a:t>corazón, esta asegurada la victoria.</a:t>
            </a:r>
          </a:p>
        </p:txBody>
      </p:sp>
    </p:spTree>
    <p:extLst>
      <p:ext uri="{BB962C8B-B14F-4D97-AF65-F5344CB8AC3E}">
        <p14:creationId xmlns:p14="http://schemas.microsoft.com/office/powerpoint/2010/main" val="4101542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1152128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/>
              <a:t>Cada mañana tenemos una nueva oportunidad de expresar nuestra gratitud y lealtad a Dios. </a:t>
            </a:r>
            <a:endParaRPr lang="es-CO" dirty="0" smtClean="0"/>
          </a:p>
        </p:txBody>
      </p:sp>
      <p:pic>
        <p:nvPicPr>
          <p:cNvPr id="7170" name="Picture 2" descr="http://t2.gstatic.com/images?q=tbn:ANd9GcTpgLIQGbDdHuNDTyKH79NpJ116RrrJ2HsOC4wchWF0hvDEy6ch4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132856"/>
            <a:ext cx="2660898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0384" y="1553014"/>
            <a:ext cx="62646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Nosotros fuimos malos, pero Él nos buscó. </a:t>
            </a:r>
            <a:endParaRPr lang="es-CO" sz="2800" dirty="0" smtClean="0"/>
          </a:p>
          <a:p>
            <a:r>
              <a:rPr lang="es-CO" sz="2800" dirty="0" smtClean="0"/>
              <a:t>Fuimos </a:t>
            </a:r>
            <a:r>
              <a:rPr lang="es-CO" sz="2800" dirty="0"/>
              <a:t>desobedientes, y Él nos ha perdonado. </a:t>
            </a:r>
            <a:endParaRPr lang="es-CO" sz="2800" dirty="0" smtClean="0"/>
          </a:p>
          <a:p>
            <a:r>
              <a:rPr lang="es-CO" sz="2800" dirty="0" smtClean="0"/>
              <a:t>Le </a:t>
            </a:r>
            <a:r>
              <a:rPr lang="es-CO" sz="2800" dirty="0"/>
              <a:t>ofendimos y Él nos muestra su profundo amor. </a:t>
            </a:r>
            <a:endParaRPr lang="es-CO" sz="2800" dirty="0" smtClean="0"/>
          </a:p>
          <a:p>
            <a:r>
              <a:rPr lang="es-CO" sz="2800" dirty="0" smtClean="0"/>
              <a:t>Nos </a:t>
            </a:r>
            <a:r>
              <a:rPr lang="es-CO" sz="2800" dirty="0"/>
              <a:t>ofrece declararnos justos en el Tribunal de Dios, aunque somos </a:t>
            </a:r>
            <a:r>
              <a:rPr lang="es-CO" sz="2800" dirty="0" smtClean="0"/>
              <a:t>culpables.</a:t>
            </a:r>
          </a:p>
          <a:p>
            <a:r>
              <a:rPr lang="es-CO" sz="2800" dirty="0" smtClean="0"/>
              <a:t> </a:t>
            </a:r>
          </a:p>
          <a:p>
            <a:r>
              <a:rPr lang="es-CO" sz="2800" dirty="0" smtClean="0"/>
              <a:t>Y todo </a:t>
            </a:r>
            <a:r>
              <a:rPr lang="es-CO" sz="2800" dirty="0"/>
              <a:t>esto por gracia ¡Cuántos motivos para amarle y darle nuestro corazón! </a:t>
            </a:r>
          </a:p>
        </p:txBody>
      </p:sp>
    </p:spTree>
    <p:extLst>
      <p:ext uri="{BB962C8B-B14F-4D97-AF65-F5344CB8AC3E}">
        <p14:creationId xmlns:p14="http://schemas.microsoft.com/office/powerpoint/2010/main" val="798628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2322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4000" b="1" dirty="0">
                <a:solidFill>
                  <a:srgbClr val="FF0000"/>
                </a:solidFill>
              </a:rPr>
              <a:t>2</a:t>
            </a:r>
            <a:r>
              <a:rPr lang="es-CO" b="1" dirty="0"/>
              <a:t>. Poner a Dios en primer lugar.</a:t>
            </a:r>
            <a:endParaRPr lang="es-CO" dirty="0"/>
          </a:p>
          <a:p>
            <a:pPr marL="0" indent="0">
              <a:buNone/>
            </a:pPr>
            <a:r>
              <a:rPr lang="es-CO" dirty="0"/>
              <a:t>Jesús dijo: </a:t>
            </a:r>
            <a:r>
              <a:rPr lang="es-CO" b="1" i="1" dirty="0"/>
              <a:t>“Mas buscad primeramente el reino de Dios y su justicia, y todas estas cosas os serán añadidas”.</a:t>
            </a:r>
            <a:r>
              <a:rPr lang="es-CO" dirty="0"/>
              <a:t> </a:t>
            </a:r>
            <a:r>
              <a:rPr lang="es-CO" dirty="0">
                <a:solidFill>
                  <a:srgbClr val="FF0000"/>
                </a:solidFill>
              </a:rPr>
              <a:t>Mateo 6:33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67544" y="2852936"/>
            <a:ext cx="5400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dirty="0"/>
              <a:t>Colocarlo en primer lugar, significará dejar de lado ciertos gustos y conveniencias. </a:t>
            </a:r>
            <a:endParaRPr lang="es-CO" sz="3200" dirty="0" smtClean="0"/>
          </a:p>
        </p:txBody>
      </p:sp>
      <p:pic>
        <p:nvPicPr>
          <p:cNvPr id="8194" name="Picture 2" descr="http://t1.gstatic.com/images?q=tbn:ANd9GcQRloaTT7IWmSBP_IqMwy0alAF1J0Tl7kd3-Jz7B3JYULKlksFm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564904"/>
            <a:ext cx="2880320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67544" y="4941168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i="1" dirty="0">
                <a:solidFill>
                  <a:srgbClr val="FF0000"/>
                </a:solidFill>
              </a:rPr>
              <a:t>Si le damos el lugar que le corresponde en nuestras decisiones, haremos nuestras todas las promesas de Dios. </a:t>
            </a:r>
          </a:p>
        </p:txBody>
      </p:sp>
    </p:spTree>
    <p:extLst>
      <p:ext uri="{BB962C8B-B14F-4D97-AF65-F5344CB8AC3E}">
        <p14:creationId xmlns:p14="http://schemas.microsoft.com/office/powerpoint/2010/main" val="204633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3312368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z="3900" b="1" dirty="0">
                <a:solidFill>
                  <a:srgbClr val="FF0000"/>
                </a:solidFill>
              </a:rPr>
              <a:t>3</a:t>
            </a:r>
            <a:r>
              <a:rPr lang="es-CO" b="1" dirty="0"/>
              <a:t>. Aceptar nuestra impotencia humana y unirnos a Cristo, confiando en su gracia cada día.</a:t>
            </a:r>
          </a:p>
          <a:p>
            <a:r>
              <a:rPr lang="es-CO" dirty="0"/>
              <a:t>Jesús utilizó una hermosa comparación. </a:t>
            </a:r>
            <a:r>
              <a:rPr lang="es-CO" b="1" i="1" dirty="0"/>
              <a:t>“Yo soy la vid, vosotros los pámpanos; el que permanece en mí, y yo en él, éste lleva mucho fruto; porque separados de mí nada podéis hacer”.</a:t>
            </a:r>
            <a:r>
              <a:rPr lang="es-CO" dirty="0"/>
              <a:t> </a:t>
            </a:r>
            <a:r>
              <a:rPr lang="es-CO" dirty="0">
                <a:solidFill>
                  <a:srgbClr val="FF0000"/>
                </a:solidFill>
              </a:rPr>
              <a:t>Juan 15:5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3769533"/>
            <a:ext cx="6192688" cy="2490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dirty="0">
                <a:solidFill>
                  <a:srgbClr val="FF0000"/>
                </a:solidFill>
              </a:rPr>
              <a:t>¿Cómo podremos estar unidos a Él? </a:t>
            </a:r>
            <a:endParaRPr lang="es-CO" sz="3200" b="1" dirty="0" smtClean="0">
              <a:solidFill>
                <a:srgbClr val="FF0000"/>
              </a:solidFill>
            </a:endParaRPr>
          </a:p>
          <a:p>
            <a:pPr algn="ctr"/>
            <a:r>
              <a:rPr lang="es-CO" sz="2800" dirty="0" smtClean="0"/>
              <a:t>Manteniendo </a:t>
            </a:r>
            <a:r>
              <a:rPr lang="es-CO" sz="2800" dirty="0"/>
              <a:t>la comunión diaria con Jesús a través de la oración, del estudio de la Palabra de Dios y mediante la confianza plena en su gracia infinita y su justicia redentora.</a:t>
            </a:r>
          </a:p>
        </p:txBody>
      </p:sp>
      <p:pic>
        <p:nvPicPr>
          <p:cNvPr id="9222" name="Picture 6" descr="http://t1.gstatic.com/images?q=tbn:ANd9GcQ-DAJys9U5EsrvKVpEggFJbusDIECv9nfG8JfSInsqK2uOEUp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2448272" cy="250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0151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1296144"/>
          </a:xfrm>
        </p:spPr>
        <p:txBody>
          <a:bodyPr/>
          <a:lstStyle/>
          <a:p>
            <a:pPr marL="0" indent="0" algn="ctr">
              <a:buNone/>
            </a:pPr>
            <a:r>
              <a:rPr lang="es-CO" sz="4000" b="1" dirty="0">
                <a:solidFill>
                  <a:srgbClr val="FF0000"/>
                </a:solidFill>
              </a:rPr>
              <a:t>4</a:t>
            </a:r>
            <a:r>
              <a:rPr lang="es-CO" b="1" dirty="0"/>
              <a:t>. Escudriñar diariamente la Palabra de Dios, con el sincero deseo de practicarla</a:t>
            </a:r>
            <a:r>
              <a:rPr lang="es-CO" b="1" dirty="0" smtClean="0"/>
              <a:t>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179512" y="2276872"/>
            <a:ext cx="51845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i="1" dirty="0"/>
              <a:t>“</a:t>
            </a:r>
            <a:r>
              <a:rPr lang="es-CO" sz="3200" b="1" i="1" dirty="0"/>
              <a:t>...y lo tendrá consigo, y leerá en él todos los días de su vida, para que aprenda a temer a Jehová su Dios, para guardar todas las palabras de esta ley y estos estatutos, para ponerlos por obra”. </a:t>
            </a:r>
            <a:endParaRPr lang="es-CO" sz="3200" b="1" i="1" dirty="0" smtClean="0"/>
          </a:p>
          <a:p>
            <a:r>
              <a:rPr lang="es-CO" sz="3200" dirty="0" smtClean="0">
                <a:solidFill>
                  <a:srgbClr val="FF0000"/>
                </a:solidFill>
              </a:rPr>
              <a:t>Deuteronomio </a:t>
            </a:r>
            <a:r>
              <a:rPr lang="es-CO" sz="3200" dirty="0">
                <a:solidFill>
                  <a:srgbClr val="FF0000"/>
                </a:solidFill>
              </a:rPr>
              <a:t>17:19. (Hechos 17:11).</a:t>
            </a:r>
          </a:p>
        </p:txBody>
      </p:sp>
      <p:pic>
        <p:nvPicPr>
          <p:cNvPr id="10242" name="Picture 2" descr="http://t3.gstatic.com/images?q=tbn:ANd9GcTHZD4zetRcCk97seCL_b778odLbG4SS7vANG1ut5iFJjCQTqcC_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564904"/>
            <a:ext cx="3312368" cy="3537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991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864096"/>
          </a:xfrm>
        </p:spPr>
        <p:txBody>
          <a:bodyPr/>
          <a:lstStyle/>
          <a:p>
            <a:pPr marL="0" indent="0">
              <a:buNone/>
            </a:pPr>
            <a:r>
              <a:rPr lang="es-CO" sz="4000" b="1" dirty="0">
                <a:solidFill>
                  <a:srgbClr val="FF0000"/>
                </a:solidFill>
              </a:rPr>
              <a:t>5</a:t>
            </a:r>
            <a:r>
              <a:rPr lang="es-CO" b="1" dirty="0"/>
              <a:t>. Orar siempre</a:t>
            </a:r>
            <a:r>
              <a:rPr lang="es-CO" b="1" dirty="0" smtClean="0"/>
              <a:t>.</a:t>
            </a:r>
            <a:endParaRPr lang="es-CO" b="1" dirty="0"/>
          </a:p>
        </p:txBody>
      </p:sp>
      <p:sp>
        <p:nvSpPr>
          <p:cNvPr id="4" name="3 Rectángulo"/>
          <p:cNvSpPr/>
          <p:nvPr/>
        </p:nvSpPr>
        <p:spPr>
          <a:xfrm>
            <a:off x="323528" y="1988840"/>
            <a:ext cx="49685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dirty="0"/>
              <a:t>Ojalá siguiésemos el ejemplo de Daniel, quien </a:t>
            </a:r>
            <a:r>
              <a:rPr lang="es-CO" sz="3600" b="1" i="1" dirty="0"/>
              <a:t>“...se arrodillaba tres veces al día, y oraba y daba gracias delante de su Dios, como lo solía hacer antes”. </a:t>
            </a:r>
            <a:endParaRPr lang="es-CO" sz="3600" b="1" i="1" dirty="0" smtClean="0"/>
          </a:p>
          <a:p>
            <a:r>
              <a:rPr lang="es-CO" sz="3600" dirty="0" smtClean="0">
                <a:solidFill>
                  <a:srgbClr val="FF0000"/>
                </a:solidFill>
              </a:rPr>
              <a:t>Daniel </a:t>
            </a:r>
            <a:r>
              <a:rPr lang="es-CO" sz="3600" dirty="0">
                <a:solidFill>
                  <a:srgbClr val="FF0000"/>
                </a:solidFill>
              </a:rPr>
              <a:t>6:10.</a:t>
            </a:r>
          </a:p>
        </p:txBody>
      </p:sp>
      <p:sp>
        <p:nvSpPr>
          <p:cNvPr id="5" name="AutoShape 2" descr="data:image/jpeg;base64,/9j/4AAQSkZJRgABAQAAAQABAAD/2wCEAAkGBhMSERUUExQWFRUWGRoaGBgYGBoYHRsfHRgYHRgYGhgYGygeFxwjGxoYIC8gIycpLCwsFx8xNTAqNSYrLCkBCQoKDgwOGg8PGiwkHyQwLCwvLCwsLCwsLywqLCwsNCwsLCwsLCwsLCwsLCwsLCwsLCwsLCwsLCwsLCwsLCwsLP/AABEIAPYAzQMBIgACEQEDEQH/xAAcAAACAgMBAQAAAAAAAAAAAAAEBQMGAAECBwj/xABCEAABAgMFBAkCBAQGAQUBAAABAhEAAyEEBRIxQVFhcYEGEyKRobHB0fAy4SNCUvEUYnKyBxUWM4KSokNTwtLiJP/EABoBAAIDAQEAAAAAAAAAAAAAAAMEAQIFAAb/xAAzEQACAgECAwUHAwQDAAAAAAABAgADERIhBDFBEyJRYXEFFIGRocHwMrHhI1LR8TNCYv/aAAwDAQACEQMRAD8A9YSt9I2I0DnGYoais6KgIwztkQWoKbs59w5wCJU5IocW4nyOkDdsdJ2ZFa5U4ucamY6AtwHCFyJ4llwFOwCtAc9dPWGK75Ul8Ut8/tlTZCu+J4BBAGFn7wKHfXP2jEtI/VWx255hvUSWxW1PWElTDQPUvwg613gZk1KU/QGcimmvMxXrIk4i2x89z15vE8tYIZbkaAa76Z0GsBW3u6DynDPOP5tqUSEpJSkkBJ+a5n9odWSzpQKZtU7YVypUtIxuSA2e5/vDGz2pJo9dkP0KBk2EZ6b9PKST4SC+5wwcx88Ikk+HnEd5pcV3RzKXU7iM9rD7wvQ+l3Pp940w7ohnXACBLfM7CnBNDEzgkcfECMtSx1eWh8oaPFYBOJRU3E8kxjGHyL/3Q86MsJy33ANxNfOEl5Su3/2bjj2xNZ7SxCknCWzfmX5whqBBJ6gzW0nGBL4qZkfnysDTJg9Yr8m8lYcSiQo+2mZMDT7ymENiU+499YRFZndmZYLVaEsz1ArFKnD8GUMsqluXlDezzSylbKBs9fV++K9NmnAigapY61P2pGhRwz8l9YlxCqx36QmVLAloqO2sZFzTbCmfNJnK1z9Pfwg6SogI2JCiO4wBZwCpR3RrcJwri0E/uIhbpRSRC7HM/AmJFWY9xIeD7utIKkBx20twz9oCsMsMoFzicMNje8QyE4WapSaH0bvhe3hLNRGOv58IVFUgGHy534kwEaH582w2uK2vLOFRFfmsJlKKJpoxUONCARGrtnFAIGE11D+sD93b/qQfQj7ySi88fvPZkpjsSoITJEdlAjULRQLBTLgaZd6jXE24Bn2V9YZ4REc2aEgkkUgVgDDDSwGJX5tjm4ScO2n7mK/eOIMhQ4HLcRwplFmm3kqZRDBJOefIihHjCW8LrV9SjQl2BfSruwjAapVGpM+phXYttJ7PY0FBdwGZ8iecDSLCjEA4TsdT02+PzXrrFBCUJoTUa7GIodaViawXRiq/bGp26cdkCHeITrJ88RjaZOFIZjtOtWrXjBV2ygKu/ENGWaxFsMyurwXJsyBVNPmsalfDkMHwPvKF87Qe9Jgwvv8AnlESJwAJH5q+GccXqWBjJQdm0AB8KwonN/hGjyEmSsOM2HrrBE+suIEMOJLDhSN2mZ2A++KnZTmWXczy6+iyxTRX94jVgsYUtLktmQODe0d3ySZqGaiVH/zpElkmABROifF3Z9CGT3mKbhNppqMneTliFLOSVYQTyDhwdSRTZGrHYQtTYgA1TQnSgbKJiWlIl5klOLkcR50ziS8pudQQ1N3BsjSKI+k8pLKzbCFrQhIYAAftFPta+xLqKYvm+Hcm8gsFKvqDV2g5c3hFblgBA3K8zB68kktzmXxWVwBNTpzSxXKWQOah6QBYkdknUn2ju8lsk8APDb3QNJtqAAK7ixbvja9mlFcsxxM2wMyYEYWO0lEyhZw44j7OIyYwmqH6u0OdfUwJMmZHUVEFz1hWCYNM+eXzfFfaFem7UOstXYQuJKosJa9hCTyPs0SJ7K1ttjUlihaNQyhy+0crIKn2gfeM48pXVie7gRpSo4VMjkCNjEvmYuBrRZBMYKyBdtsGBMbAEQcEYMjEWTbOEkBIZ6n5pEqrvCksoEwVNlOQYlBhUVguxYbdJfpgSnWmwn+JCMvpY1qNza590OrTIEsuHHIsw3x3eDJnSlb68+yPOJZ1sOxKknUFoR7FAWU+O3lL5I3E4FoxhI1L+sFS2+kVYVMI13oiXRJciofeMn5Qwuy0Kw9qgILPrvg1NpPM5lCBnaQXoB6eUakIbFubuYe0RXpNo9IkXNZIYtkTx+GEVYd8+n3jhGwkrl09/JjTyjq1t1fL3gaXaio5/BHdrmvL+fNIG7ZWErG88zvhQMwZgAKdhX6zR9NBEllKXGLspH0pzJIOu0sowLfMwGangt/+zwLd6ziISHakHSsuoAjnaBTvGy7QQpzmaJSKtn4+FI7ts78OudSeDRHbLtUcJKmcGgpXlnzgaR2klKsxQ8NsUKAH0h0fMjuxfaJzYN3N6mBLRMcI4f8AyMFXOjtkfKfeAx9aAcv/ANGGXGDt4CY/EkmBW5BWvAkAuS3zlAt93ZNljAUFbAdsVDEDbkXhtYsIn4lVAemecE3lgCQlIUAxLA0fQNsrsiwYghRL11A15ldu61HqxQkpp7dw8oitNuWkGjPQJpk+Z2cIZ3Xd569BQQSMRZVHJz0NW3QTftllk0lEnQsw2AUofCHeIsYFa36CBqpDKXEFum93wqOf0nu+8MJo0Gj/AGhRLutUtLlmIcgflOlTB0m0FQFKihz0yhU4il1ekz6DKYzDGYo08aUtNtGERqMjp0wtGFUc4I3hEdgTopvSWVgVwsoHkFD2hdNkk4yPpTvwjVq6mHl4JeWoDYYRXrNK0IJHYIBbLR4Ufh+0fEgvpGYrQgIBIXRnY12UB4QXY5Y6xKyv8opvbIB9ISWyc8xwaNkNwERLnhBpT7tA04I5OrGBAm8AjEtF5zxg+aRLJmYkg6MCX3jKEk+1FSRhZ952M5oCaPm2sMbuvdAKkLUkLGENiBBDBlJJz13vGSmAGBmxuQCIatNQ1A4fif3ju1kYKRFMtCSoYTv7jHVqYI5e8Q3KXSeYX52lg7H/ALvvElwLqrZm/GNXqsCYQziv937QPdpwKDhmoRzcCmWcaVWCgXyP3/iTaNzLJOm9ka1B+eMAypDlSwGOnLzBrGTlEig+rLhv7+LRPNVoMyKaePx2hNBgGMjYYiyyzAmeSKU03h4Wiszhi8zDCTL7RJYUbMaZHPY0Kgs4yNgV/cYcceHgJmcQc5kaZ4SSTkWD/OMclWMuScA8fbjHK1BSFIbtBQI5ip8IjEs5PuaJ0nmIRTtiEXhakylIKaMo1AY5Fhidzx3QLZbyVMmoKn6pCwd5rlvia0SpYAA7RLOXo/DJh82Rs3QvC6VII/qDjgDlrBSQ5JMoX07RrfkxIUmWCSVHEpW/TueFc44FEUB13xu9LQSXP1NXdTwia8lDG+EFwPLfAgMDEX4hw7z6BwxtowxjRo5g5gEczFgB42RAVsmZ9lwnMksPvA7LNCywGZ2u2AByabo3ZbSFhwCH2wktNsSDiTVx9G8HPLdBt2TiSyklNKDZygK3EkZOx8P8yvlGFpUAku2UVK3XgnqAgVUhTH0y3EQwvi2KqC4HBv3ipWq0OtYyoD51h9UKsrGLWWZBAg0xYJJ+avBFiuebaC6AyR+ZVB7nkDCozBUjU135Q+6PXsJCUlVQtTO5cO4BY0AdLU/VC914pq1eJ/zI4entXPlDpkhUuzh5XVr7JxiqhViDiJbvwsdGaPOb/txxKGrgEhIS4q7s4cKAL8IuF/dIpdpmGzCYycKis4gKJDsFGgLtHm952rCVoKidi9o1ds4x611Nqm5+lMT0XoFfirUmYZprKUA+RVi+lxk9Fbot9pWMHzbHlf8AhjZTimTH7JKUAbSKv4huJj0+en8Pl5kwG4AMQJNZ2zPNb1/3eGLR/wAw3R3ZLQBNB7agdBR/EaxxeqfxAzUxZ/1N6xDZj2w+blwAdOzD1ajspZideI9kLxJKQg4gr8xrQVDViSeouoply8Lgux1Sdw2vyjUkPjJcHEK/T9SWO/7GCbXLSAsZMBqT+UYeFYXGFMOSTA7UkkABYBJAoBQEGh2F0eMVjDVT1Jf+4xaiyl0BS682Z/rr4xWJiQ/M/wB5aDA5EQ4jYQOWgmYptD5NBc2W0tRoKN85PGSGBUrYoedYknTkqUAB2AUjvIc90EFjY0DlF1YnbEHvORgUABkEeTH0hpZ7tKkpUhgM32ZwHfs0KWSNgA9IMuu3fgKSMwacxHD/ANQVucDET3qUheAF2FTtMMLTI7ZGbBPlCK2p7YrU1MWFc/tFg5wpfuO2OI2kFNRE93eMhaJsdJV/OPGNUpiVDw5SxA1oUhQKSaGBiScinvjhVmU1WihRTsTO1HpFnSBScPYLKTXY7aAxwrpBhA7LvqTnQbPKNXrZgxUakBgBpvflCGdMLN+mkWp4cBizGL22leUIvO8lLJO3uivW2dVzqG7iImt1qKctTCi1TypqOQfOLX8Sn/GvMQVasxyZLZlBgVPhJqBmznKBbVaLVaVhEpAlgskZPuyyA8Gi0XH0RXNQhc0mWg5ABlmlD2qJHGvnFxuS55YlDC2FgEtwHaUfzrObnJ6b0bqgyhj0GBH6CVyPGVDo5/h6izp62YSuaQWfIPnTbFA6W3OuXaJpUCASSGBIw01yH3j6BEkccvTXKE9+3J1iSEhA4knTY0KJTbq1AZjnaLjE8x/wzlkibmEultj0xV3N3GPSpv8Atjh6xX5M0ySiUsIAJYFBapyOEirmjgxaU2U9W2TD3gF1ThyGGIRGGJ5hfqGmjR3/ALn9IHk9hSDUh3fcQC8N+l13KSBMD0LFv5ss8vvCCzBdHGRYOcXnB6nHZgdZLuA8s9jnIqosS7pDFWiQ+wV25RLaprkhNAQnMh6bkudYnslzpKQ5UdztpugyVYUpJYADLzhF7FzH1UkRLaQrUHOjDCO9TnwitpQcQd6vlU/UTF3vKT2XO0RTZgHWJ/5eahB621DMS4gYODygcontDb6OTBN32ZJmSwKqck7KaPHMiWnqyUiofxNIZXPZcMwuPol+JMHHeOItpwmrkP3iq9ZbYqUctq32eIbqtTKbLEG5iGVtTU7yX/eFMySAQpH05wRdxK2ANuOsgt8rtnjD1c0JLAOcKXy2a74XWkPh1JCTTyhtaLIEYXqSkEvtq8QxC+slUDDflPYQlDUL8D81iKbN2JFNtYrNw2hSXyI4evpDhN5J/NyjeZMdciZofI8JzaLVNqxpozJ8oWTp8zIq76+kOZU5C6AjhC68LVITiJUOyztXMkeYMV1ovPAlSpPIxRaLWySzqO7hCeZfCQS4NeY0iO8r1KlnqzQnCMOtaU1J8YbXT0AnTFBU78NDvmCsh6gAfRTU90Z1vFlm/pnaWSgtzleBVNUECpUaUJI2kAZ0BLbo9B6M3AZCCyGxMSqYQFGn6Ug4QNjwZZOj8mznFIlpCmqSVKU3FRMSLtqkgqUR2RyfSM33sVHz8Zp18JkTdonJQe2oMMkjU7313b45EqcVElQSx/TiDbmUD3xqxIx2cnMrJUzVNWfkEwxkBxWh941OF4jtQQR+GCuq7M7TcqWvak76jwr5xxaUzGySoasSDyenlHSbalQOhSWUNh+ecA268hLDu41HrDgUkwQlK6R2lKZqaKC0KScKqFgQcw4PI6w2NuUZYKO0lQcVqRR+6K30utvWTS2n0nVs9NhfvizdGbO1llYmdScXAKViA7oy/awAUMeYjlB3xKXfE9ZUEKNHJIL5gsBn8PCIpKaA/O+G/S+zATnagWX4EAE/NkLpGJgFMAWYMz5ueFQHhGpdSah0hbKs2aiZbpU1CEpKlBIYd5gqZNATtisX0omTLOdR4AnbvjcnpC5ly2zw4iaAA5c2hY8OxUOOpP0jouVW0nwjK9Zg6up5ivzZzipiaDMlvVPbDHTtK02xaL1ldjslnNDpXWnHOKhaZZ7H9S/739YPTumnzgr7ezYGd2OViBGSQQ++v2gmxTy8xbmrDlEFnlkYwIkswPUuaEknjpD/AAta2Ppb8Mz+1NhPhNWmX2A+pPv6QkSKEbCR4g+phxaSQgEVGbbNsJQHK9ajxEQ9T1nDSoJQ+UKQtOFgSpT+GcO7wBVgNaoEILCQmY2igkjjl84RaFyXQg7iO4/eB6SQYK+3JGNhOJF5ql1SDUAeRPtGjeilAOTQnX5rHoh6OWfSUjuge0dH5KQMMpI7SXLVFcxsIpB7eMUjGINeEbPOU3rbQonBLX2Wd0keJDCIbDcU6cQVIWiU/aVQFquEhZDl+6vCLgtJUvCcKk0Dp/MxcEgUfLTbnBdlsiZjgukbj6HLlCFnFtY2DGk4NU3kN33LZJKkTpSHIAAJKiz0xMrJWhyo+UOZ9ocUy7/KObFYkCWgEA0Dvvqc+MTWXCEAhq15mpi5DNsWhhpXkIBNs0xRBTTedmlNc90dC7AazHVrh+kbqCpodvKD5k1IzIGkKrbbsJGA7eYhZ1rq35w6F7NhChPlygAKA0Y7tH0jEThhDZM3dT0hRa7SmehiWwl9nfEP8XhJALJBSr/sCD4gHnDns+7Vdp8RB8VTpTJ5zd4XilExKyexNGBewK0MVu32040VOoO+mfeI1eE7EFof6nI4gukwjVeWNaTkxH39Y9QBpmWpmXhOJ7X6VEd9B4ERd+jN4pNkSVGqQEnkSIoFtUwmDe/zui13DdpVY01KSoYqa4lrZ/8AiAecYXtYZAj1BAMk6WAKXNUCwGEvxxZecV9KUgBgrENXpRVQRtDiH1+XWSicMZUpLKY/mo4fmGipovIqBaiVKdhvOcZvDuApHWNXOFxLBbJL2cHNiDyy9YT2WekLc1Q7Hgn0g68b16uSwzNB3V8IryFhJSkvUhy2XysN8Pnsyf7SfriA4k98Y8BLYi0lUhOIkknEdznL5shNNLgUH+5MHj+1IdWmUEy0sGFO6kJp88YFA/8AvrY/1PC6DbI6mHuqDbHoJx1nVzC+Sg8B2e8SCpOaHdt51HcOMH2tAxo1dILjhugKwWIrM2uTevdlBgdO5iNVT55Qk2gYNCD8ZjCxaQFK1ChDGwWZ5Cg9MShX37oSoJTNAPzMEd7wwb2sGlzJO+R1khUwQvVJ9YuN3pxooWY+cU9H5knmOEHXXeapaSA29wTlw3QMbHeLNU1mw5z2L/OpZ1Ge1PvHP+bSzqNdR7xWxaptUjDiAxHsUzyJxZ5xym3LKsAYls+roDoPqdXIRkqlrHA3P28fSa3cHP8APKGW1SMQUJ+EpoAcBFaVYgnTWB7wvpUtJUido1AgHPMVLn3gS12yb2cQQSTkEHmXxCm7PZC69iopSFYQpyGSg5bSSWApEohJH08/SWOOv+vWWW4b86+Qkg9oEINauKV4hj3wSi3kAjtAFRYlOJJDlqDdHnl3zJtjmKWpikp/LTPIsfcZwXaemdom9qUEIQlLMRiIbMnTZlEtSWYleX5tLqQBgjf83lsVb0A1B2ulRI00zERrvKU9V0GQJpzigWy/rQp1Ywz17ITwyNY4uldqVOxSAZiwDmHSAcySSEo4uKwZPZzEEkgYnNxargAGXxVpMwlElClPUlKWdt5oBz1gFVlXKWQtgVAhsTtqlzk+IAU2wfd95WlCUGclyE4eyFKxOaFKkuC/F84V2+2LdZMtctg6QpCqkMQ5OXPbFeHIptDDoZewm2sg+H1gN4zmIVsLvyhNagEzVbyCObH3hleEzEmnwEOPAwmvDOWp8wx4pNPAx7NztmefXlJLwP4hGikxeLsvcfw8kCWtihADAl2S3OoMUW8fqQrbDToh0mMtIllJVhUsJAZ2+o5nY+cYXtVSQPjHaMZlhvXpAhM1XZWXQxDMSdGeKMKKUGartuNQKd3KHXSO81zVY8BSEpx1Un6SwBoddmeUITLUpayojssKEKdq025mMulesbuXKACEXxPfCH3/ADnAtlXiUFHI+jufE13wVabPjUAKkp9fSBlJZQA3t3/aNNMBB8/riJWA6sy9WpP4TvsPlpFPtI/DmZsZnz5ui6Wknqt7DvyJil28YMQenWEbctsIUN3SI5xJO2IZddqXgSf0hYc9/wBokumdgRNVniSPWsRWWZhsylbSfKsQ2CcAlINcaFF+bjwEECAkxP3iwj0ht1qHULUoskLqTFet80TJqlIoBUb2176xPMWQUoL4SCptHdn4geccLsgTiI2OOD5QcV4XUJUjrJLWllBf6h5iN2WcA7jODrNK62zUDlGXDOkLRZlLqC233gZ3GISuxR3jznrcqzgyw6WoKcsor943hNSoA4UkuEkP5xaCfaB5koOCQDWkYCOM7iOOjY7pxArplLMolYCSTQV7y+tYVXvaFyyaJwA0ZJPnsizYy2e+A7TLoQfnIxKuNWSJZkbRgGefWi8VlTkvXXUbCNkPrk6C2i0NMWrqEGocOoimSKYQ36u5oddE+jIXMVaJgBSkkSkkZkGq94DMN7nQRdSqvNo2F0gRUM+MZiex9ErIlh1KFFAoVBzo5INCeUFXjYQQEgAJGgYDdQUpBM10qfQxqbaQQ4NdBC7uNJUnBhlB1BpAiUAZaRk5PJII8yIEvGS5I2pmnvwJ8oJlLeaBsQfE+yTEK14rQtIP0ywO8ufSKD9EMAdXwnl0tB7G8FB4p7PkBAl5SD1Z2pIWPJXnB9ulFC5qMu0ZiOSmIHcY4tCgtJWBlmNxAcR7Ghu1pB8RMixNDkGK7dOBkIOz3jfR2xImTJwUkKqOT/tEE6Q0qYhyyap4EfByiXoiv8ZW9HqPeMz2iT2ZhuH/AFjMYXlYZSQpkh6HLwhfIkMVgDVuHzLvg2+FE1gayk/il2DkHRwRkN7tGbw5wDnwjtgGcRhZJwBJ2JPvCyw2UqAmF2CkhhqXrDK7lDFxEMLJYEoFPH2yjjboPyllo7XB6bw+0znRkQ/rFNvac6lBvzq9ItVomMkaxUrWvFOWP5iX7j6xPCIGz+byvGLgyaZMIkpQM1V7zTyjL3tuBaUgOlCQPBjwzg+wyQBiUHJHZGgDd7wunSS6qAA6/c17oOamUaiDiZ+onmJ2JaZksEKOIFx6htmYjtJBltqPhER2acmSksrGTonSAJFoVjOIEOeEXqYK2/I7GRqzG10TyjLI5jnE1uutWLFKqlVdKHUUG+BZXZLgvu84mE9QycfN8QamVsGCbUOU9SWG4RAYBtF9BnDkGg3+rb4RHpSrrAHzrQU96NGCnCWnmMeu0134iteZ+Us61/PnGOer6xSUA1WW4ADtK5D0hXKvRJDq7OlMq5GH/RWXiC5ruPoRwH1Hmph/wiVoYNhhLGwacgx0EhCUpSGAYBtAGaIpk9pgrp7Rk5TzUpHzOALbaGJJPz4YLZYd8eMrXXmNbRNw5hxlANqXLQCoEE5JGyJbNaRNRWF1suyYVACqdvzdHOxbcDP2l6kAOGOPvJrGPxVK2YRyEt/NT84CuCaVzpi/1En284OQoFExSS4xrHNKAk+KTAXRuTnw8zEHZlHnDjBrc+glV6USMITN/TNWg8FV8x4wgsamWqXooU7qesW/pRZsdjtAGaZgUOIVSKJMX2ELBqGHtHo/ZNuaynhMvjUw+ZDbSQ2z6TzqnyIiPoqo9af6W8ftBltl40v+oeIy8YTXRbMM8HIKLHn94v7RTY+cDw5w4zHl9TGJgNRqp9voDHd8TKtujiSBXLj/AMRGMowojPEnvfGMLKe0PnOH0rKK/JLF4cyrQyNtIHcN5ocMRg5gl92rDLGZcs0JpFplOFFKiddh8YmtVvlrPbxUNAPN3iATrONFiv8AN7wevKriJ3uGbMnn3kkmjimWEU8XjgTgQMTq4CojtM+z/wA3cr3+NGxaLOKseTwZLSpi+JxMtUlI+hzzHlEBkIJKl5/y0A9YKnTZKwzHT4DnHRmSNh8feOZgTlRiDwJksoAZ1NvY+OcbmTpb1xHnGxMs+xX/AJe8YvqSTQtoz+pjlscbBjO0g9Ja74l4SQMurVho+rnjmIq0iwrXMCQguQSkYTUPmwqRTSLTabXKp+NLLGgSUhs/5mZtMolF+OrGbQgKSFBJeW+m5gKDbruhQMTUoOcjbl55z9ZZ6w1hbO34IsuluqGIhqk8AoEb9gi7dErxSuSEAAKlviTqzllc/NxFTlWmUBSfLDhw+FT57S2ekb/i5ThSbRKSv9SUoCg+8F67NdREW2MX2BxsPkMQ1aqqYJEuthJVOWr9KR3kn/6wkvqecfCG3RrEZRWVBRWs1GRCQEja2R1hB0xUUBRGZFG2/b5nCZXZRNGlhrJ8p1Y7+lygQuYkbifQZRJefTBS0FFlStcxVAvAQlO8Ys888optzXKFWlcic/4st5anriZ0l9XS/dDGVbpqpSrOVFFokUBB+tIy40EN11ivlE7r9ZziWW5UmVd2EqBLzATm5MxQJ3wfcK+wrgBCexJKbukBTEqBJ3upSvUQ5uSW0tR09hAGObRGlGKM+JgEqXjTaUbSfneI80QllLlkNUhvEeoj0y6z2pp2gnxMUbpfZQiemamgmUPH9x4w57Nu0XAdDtBcbUSpPhFNlX2VJ/TlCmdJCZ8s/lUpL94f35wzXRY0C/P94FtCHBGoLjcRlHpuIr11kdZio2GEaX9JkuCgjkSYBs8xywbJOYYbDThAwtvWpfXIjfEskHGeA9Y89WmNjNB3BORD0zYOM44QlLFRG3L7Qrs8tS1MkP6bzFksV3pQKlydvzwijBcgE4hkZwpKqTEP+nySO0TyHtHSej5cByeX2i0iUODwYqxkthw5d/oM4520/pOfhIXDbMNPqZVUdFxqo/OUdf6VAGau4bdrRZl2c5k5CvsInQBSoc5bvDOK+8dCuJB4fG4bPpKqOiizkSM9Hp3R3/pZQH1HblFsTuVXLXdp3xKpCmAfx4ZQMseeoSwwNih+cpn+nxUYj3ARKOjoORJ7ostpsLmgFcnbz9I6Tc+xoYrsIG6ZgnoDHIcCVxM5IQsGzTXNQcCdnE5F41LtSRi//nmHtkhpemIl9xAo0W2bMSPyq/6nPnEItSHbCp/6TGWGb+0/WSa0HMymm0ASur/h5mPCoYsGpQQ+uZaO7XbEFACbPMDAu8vbsI0dzFntNpRqlfHAfURyqYCPoV3RclhzUzlrU7Aw2T0pTJs8lCEusy0qYhgh3z1d3puiv262qmdqYXOmwDcNI4vCyTAoLwKZgCDmNjDUZ5QJLBW6iCUpoKEh2fuFKRYITvNKtq61hMhRnymFJ9mOKWWYqlg04lJ02NtjvpXJ61Eq1ygxUGW23fwNISW6+hKIIUesSXSwrz3cc4fdGbxRPR1SgAJq0kJ/SSoYgP5SKjgQYZGRvMx1BfYyyX1J6uVJlD8qUp7gPaHtiktIG8Qivqdjnp2JDnnl6Q8s1qCpJb8obw/eFFI1maNikVIIhuyb21D+VXg8Va/7EZ1nS1Skq+0WGwrAmiupHnA0qzqQpWgrwgSPoOR0jrVhsg9ZQqrQx+oZ8Rn3t5xFMDjE2efEZwyvlaU2pSkjsqYKbLFu5N8MDJGCY35VVHrHteFuF1Yb5zyt1XZuViKyAJnYSaK+e8NQ5mKSkP2RXQZwRfnR/H+JKHaAdtvB9WhJYbWpDkEB9o9NIz7eHK2bSQSJZ7BZCBQsTU0hmhRGbPvLPxir2S+lpBJAVrWgA5M/CPSbnuBFokS5vWYRMSFaa5g8C45QlxCKg3G8ZotfOC20VWdg5cvlkPDSDUzQRQqHdSHsrorLFTMBHc3cc6wSm6ZcoOAneWr3wqtjDlGnFLdCTK9ZrEVdogkPRn7zByLsG0jbSCbXfEuWGAd9BTvOQhbaOkgJZKSRzAG2pZ9Yk9m+53MCDamy7CET7GkVodco3LY5k8Rl9o2hRWActlX5xuXYqfVxJ2Z5ZCBaHBzWIwGVhi0znrAcgdkTGSTGTJCBUnlpAc+8GYV7n8ov2142YyrVVEf0xkyaT0SmpBKZiqFxiJAPLE8QW65rZ+WYptQlTcoty7OslwWHEn2joIL1Ifm3c8NLdZnBU+uB/EzjSmNiPrKnI6GTF1mLUCNE18Sac41L6ITgT+KeIJJ4GuGLSuSr9RKdQEsPlI2LMAzqdtKRbtLiNh88SuisH/cqUm5p6pjLWtgcysPyAciAbxuGehQNnM01cpSrC41IehU+2LupVeyH2n7mObVNGh3E+gGsCtvIXJbl5ftCV1jOwnj1q6L2xK1qRZp5SsHFjZRJ1LpJJg/oFcs1Fo62ckpRJdgQQcagwSAaqNSctm2PSGfspfEo0eoSBmTtZxxJEdEypak4jk7A1Yn8x3nbAO3yvL6xxa9/tEM8HESc1Hu3d0MbBOaVN3B/AiHK5aVpahBHzKK5eiepQqX+aYQ3Aa7q+RhY1lDqj62i0acb7RRUKxA1FW3RFeNqKl4E5q9f3glN3qT2yXfP5pHC1FNUtXXXg8CGMx7Y8oqviwo6tSQHLU3b+LxXZEvrElCi0xFU7+HL12RZZ8pRenPOE173ZhAWk9oV+0avAcT2TaW5GZ3HcPrGpRynNqtxky3zfLviu3pKa0LAyJBA4184ZrlieQrGytAQ6fcRBa7OcYXMBSyQHT2gW1BGRbbHo3BYTBJzI7UhpKtTR9gD1i4dBukplAWeaoISo4palM3azSSQWrUPSvCKcm1LmfhIThC6bS2qidkF3pNSykCplpBfQNRt71gFtYsU4OJZG0nM9Fv+8h9KVYg9SKDYzjnpC67586YcKCpLZjGa7gMJaKHZL6WhjRaRRlPTmK+cM09KqEYGDDDgWwTtJDdvwjKNViDnD9orHlj4mPrxvKaDhWFAgnOYonmdNsDzbQtKgAqpANFE6VxVoQ7nkNYVybaw6wrOIMUlsQfe+ymhcsI4tFqOHN1rqWNc8jRhXTbFdwN4I4Y7RqLetR+skAZueeZ4iIzbllRCSSlmepruOfOAklkhIY07WXhBRly0pqdM+zrvd35xUDpDVrk6jJzayBmXy+o+RFdYd3dZl4AVEknYfm2FF2WIzFjMgVzevOLMl0gBu4/aCe7G1cg4ke9ipuUscq+UrAImIro4fWkTqxbS/fHmdwWdSlJSlSgAagVy2B82eukXS1XtPThCEc1KHea7oz7aGrfSWz6Z/MwtdmtchcR4lBBzcnJhmPaucRqSo79ymA7mc+EAi+cKGopepBLPvJzg2w2iXMTUurJjpo33iuUzoB+v+95A84IbNMJckJGeYoNwESSZOVXpok/NIOXKQMk14CMmTQaCnChaC+69fz7S3aGBmxjEwcKTQFJrXzy1ge8brW7pCVnaXSebAg+EHiWEjPxIiNc8p0zFCFPAWCVgrYP4hNTAgqYustltQJrKSOK/F0Z90LL2uS2OVIVKKz+YqUrTQBDCLMic7pJB4k09okUnZUbA4bfvMEVUI2/PrO7axc/vKFIsd5SvqVKmDYstnvYGF1pvC0OypaEVwkhKig/8nYmPSlyBmwJ4d2/WI7bZ0qSQUuCKjE3zOJZAo1ESarznnPOQua1MPGvrC28AsiqhF3l9GrMaJ6xO7Eac3fk8AWv/AA2JL9esp/pBUeFQIilQ3eX+YzbxG2CDPL500BRGY1bQ6Eb4KRecyVRXaQclZht7RcrT/hopIdBcVzzOebP3ws/0TaMOFKUqH5k4gCDWofLgY1qeLFY0scesx2Qk5ErE69wgHq8IKs2+ZbojkVkTMNSogb32/NkPrb0JmyGxS0AKBKVOFu3CkKhdKpa+ycJ3Ugx4lc84PQeUFsc0JooUyUCKg8DHF4XcEEKTVCst26GK7DOKglaQ+hUCD+z0iKbdswunFQZhLl66ZP3xzXIVx8pwU5xIrEVADCSe1Qci55QfLBJxmuzM5a15+MQSbKwzelTsGzd82Qys1mdQHhtyYCjbOTwnY4Y5EOqEDEKs8kAAmhOZrTJv/TI+CO5k0YaLlngA+7QMYI6lY+uXLNMwlCT34PWF+IqmBNAHqHpAxsN5c77CWfo+pSZbkfVrt2w1s00LDsT83mFMlCkoCQHpkT5UyiepAz4As3JoB77YOUaHs+s7nnC7nutFkmJUVGYVHqyMIFVJxAu+TM8DWS/7PMWlPVTEvQdsKbkRlzjIyKs2diBFlAIGYxmJly1BJUt1ZMkeLqrAs6+USqAKWs5FQAA5BUZGRFoVWIUCGrqUbw6wdJypkqDhW4Zndyh5/mYaiWy1PhWkZGQi1jIdjF1YsTmELJw4mTXy9YElSwpQd8VS7+jVjIyItJ1qDDr1hFlTmAWbVq51yiRU0EEVLN83xkZDy9ytSOsXHec5gilBzhJzBbTdk0cGcdM8ySMzt3ZZRkZCTWENiPqgxmSiicSqk7ABEf8AF4nDMf2jIyLLe9ZIUwJOTvNvhA37+ERTHWU5O9CR4PpGRkEqte6wI52lHOBtCrRZEzUhKgMtNOBbZClXROWJnWAAsWSFDVnKjwakbjI3OI2rCjriAqA1luv8St/5Ue1MJBUsAh3YOUhKRsFQ7b4XXtdSkJwuliSyq4vGgHD0jIyMlbG2/OpEOiAB26webdAkoINVO5I2sXALZM2fu893XUFajsnLCrMpd3C82IGWkZGQWxiuceJhaVDAZ8BIL1siEiqdWcKUctxMauu71AiYnCX/AFPwByO2NxkEUl0yYPiVFb92NpC5qCVKwqJ3kMx07MdylmZmgONcZG3YndGoyAitSM4lDxFgOx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4" descr="data:image/jpeg;base64,/9j/4AAQSkZJRgABAQAAAQABAAD/2wCEAAkGBhMSERUUExQWFRUWGRoaGBgYGBoYHRsfHRgYHRgYGhgYGygeFxwjGxoYIC8gIycpLCwsFx8xNTAqNSYrLCkBCQoKDgwOGg8PGiwkHyQwLCwvLCwsLCwsLywqLCwsNCwsLCwsLCwsLCwsLCwsLCwsLCwsLCwsLCwsLCwsLCwsLP/AABEIAPYAzQMBIgACEQEDEQH/xAAcAAACAgMBAQAAAAAAAAAAAAAEBQMGAAECBwj/xABCEAABAgMFBAkCBAQGAQUBAAABAhEAAyEEBRIxQVFhcYEGEyKRobHB0fAy4SNCUvEUYnKyBxUWM4KSokNTwtLiJP/EABoBAAIDAQEAAAAAAAAAAAAAAAMEAQIFAAb/xAAzEQACAgECAwUHAwQDAAAAAAABAgADERIhBDFBEyJRYXEFFIGRocHwMrHhI1LR8TNCYv/aAAwDAQACEQMRAD8A9YSt9I2I0DnGYoais6KgIwztkQWoKbs59w5wCJU5IocW4nyOkDdsdJ2ZFa5U4ucamY6AtwHCFyJ4llwFOwCtAc9dPWGK75Ul8Ut8/tlTZCu+J4BBAGFn7wKHfXP2jEtI/VWx255hvUSWxW1PWElTDQPUvwg613gZk1KU/QGcimmvMxXrIk4i2x89z15vE8tYIZbkaAa76Z0GsBW3u6DynDPOP5tqUSEpJSkkBJ+a5n9odWSzpQKZtU7YVypUtIxuSA2e5/vDGz2pJo9dkP0KBk2EZ6b9PKST4SC+5wwcx88Ikk+HnEd5pcV3RzKXU7iM9rD7wvQ+l3Pp940w7ohnXACBLfM7CnBNDEzgkcfECMtSx1eWh8oaPFYBOJRU3E8kxjGHyL/3Q86MsJy33ANxNfOEl5Su3/2bjj2xNZ7SxCknCWzfmX5whqBBJ6gzW0nGBL4qZkfnysDTJg9Yr8m8lYcSiQo+2mZMDT7ymENiU+499YRFZndmZYLVaEsz1ArFKnD8GUMsqluXlDezzSylbKBs9fV++K9NmnAigapY61P2pGhRwz8l9YlxCqx36QmVLAloqO2sZFzTbCmfNJnK1z9Pfwg6SogI2JCiO4wBZwCpR3RrcJwri0E/uIhbpRSRC7HM/AmJFWY9xIeD7utIKkBx20twz9oCsMsMoFzicMNje8QyE4WapSaH0bvhe3hLNRGOv58IVFUgGHy534kwEaH582w2uK2vLOFRFfmsJlKKJpoxUONCARGrtnFAIGE11D+sD93b/qQfQj7ySi88fvPZkpjsSoITJEdlAjULRQLBTLgaZd6jXE24Bn2V9YZ4REc2aEgkkUgVgDDDSwGJX5tjm4ScO2n7mK/eOIMhQ4HLcRwplFmm3kqZRDBJOefIihHjCW8LrV9SjQl2BfSruwjAapVGpM+phXYttJ7PY0FBdwGZ8iecDSLCjEA4TsdT02+PzXrrFBCUJoTUa7GIodaViawXRiq/bGp26cdkCHeITrJ88RjaZOFIZjtOtWrXjBV2ygKu/ENGWaxFsMyurwXJsyBVNPmsalfDkMHwPvKF87Qe9Jgwvv8AnlESJwAJH5q+GccXqWBjJQdm0AB8KwonN/hGjyEmSsOM2HrrBE+suIEMOJLDhSN2mZ2A++KnZTmWXczy6+iyxTRX94jVgsYUtLktmQODe0d3ySZqGaiVH/zpElkmABROifF3Z9CGT3mKbhNppqMneTliFLOSVYQTyDhwdSRTZGrHYQtTYgA1TQnSgbKJiWlIl5klOLkcR50ziS8pudQQ1N3BsjSKI+k8pLKzbCFrQhIYAAftFPta+xLqKYvm+Hcm8gsFKvqDV2g5c3hFblgBA3K8zB68kktzmXxWVwBNTpzSxXKWQOah6QBYkdknUn2ju8lsk8APDb3QNJtqAAK7ixbvja9mlFcsxxM2wMyYEYWO0lEyhZw44j7OIyYwmqH6u0OdfUwJMmZHUVEFz1hWCYNM+eXzfFfaFem7UOstXYQuJKosJa9hCTyPs0SJ7K1ttjUlihaNQyhy+0crIKn2gfeM48pXVie7gRpSo4VMjkCNjEvmYuBrRZBMYKyBdtsGBMbAEQcEYMjEWTbOEkBIZ6n5pEqrvCksoEwVNlOQYlBhUVguxYbdJfpgSnWmwn+JCMvpY1qNza590OrTIEsuHHIsw3x3eDJnSlb68+yPOJZ1sOxKknUFoR7FAWU+O3lL5I3E4FoxhI1L+sFS2+kVYVMI13oiXRJciofeMn5Qwuy0Kw9qgILPrvg1NpPM5lCBnaQXoB6eUakIbFubuYe0RXpNo9IkXNZIYtkTx+GEVYd8+n3jhGwkrl09/JjTyjq1t1fL3gaXaio5/BHdrmvL+fNIG7ZWErG88zvhQMwZgAKdhX6zR9NBEllKXGLspH0pzJIOu0sowLfMwGangt/+zwLd6ziISHakHSsuoAjnaBTvGy7QQpzmaJSKtn4+FI7ts78OudSeDRHbLtUcJKmcGgpXlnzgaR2klKsxQ8NsUKAH0h0fMjuxfaJzYN3N6mBLRMcI4f8AyMFXOjtkfKfeAx9aAcv/ANGGXGDt4CY/EkmBW5BWvAkAuS3zlAt93ZNljAUFbAdsVDEDbkXhtYsIn4lVAemecE3lgCQlIUAxLA0fQNsrsiwYghRL11A15ldu61HqxQkpp7dw8oitNuWkGjPQJpk+Z2cIZ3Xd569BQQSMRZVHJz0NW3QTftllk0lEnQsw2AUofCHeIsYFa36CBqpDKXEFum93wqOf0nu+8MJo0Gj/AGhRLutUtLlmIcgflOlTB0m0FQFKihz0yhU4il1ekz6DKYzDGYo08aUtNtGERqMjp0wtGFUc4I3hEdgTopvSWVgVwsoHkFD2hdNkk4yPpTvwjVq6mHl4JeWoDYYRXrNK0IJHYIBbLR4Ufh+0fEgvpGYrQgIBIXRnY12UB4QXY5Y6xKyv8opvbIB9ISWyc8xwaNkNwERLnhBpT7tA04I5OrGBAm8AjEtF5zxg+aRLJmYkg6MCX3jKEk+1FSRhZ952M5oCaPm2sMbuvdAKkLUkLGENiBBDBlJJz13vGSmAGBmxuQCIatNQ1A4fif3ju1kYKRFMtCSoYTv7jHVqYI5e8Q3KXSeYX52lg7H/ALvvElwLqrZm/GNXqsCYQziv937QPdpwKDhmoRzcCmWcaVWCgXyP3/iTaNzLJOm9ka1B+eMAypDlSwGOnLzBrGTlEig+rLhv7+LRPNVoMyKaePx2hNBgGMjYYiyyzAmeSKU03h4Wiszhi8zDCTL7RJYUbMaZHPY0Kgs4yNgV/cYcceHgJmcQc5kaZ4SSTkWD/OMclWMuScA8fbjHK1BSFIbtBQI5ip8IjEs5PuaJ0nmIRTtiEXhakylIKaMo1AY5Fhidzx3QLZbyVMmoKn6pCwd5rlvia0SpYAA7RLOXo/DJh82Rs3QvC6VII/qDjgDlrBSQ5JMoX07RrfkxIUmWCSVHEpW/TueFc44FEUB13xu9LQSXP1NXdTwia8lDG+EFwPLfAgMDEX4hw7z6BwxtowxjRo5g5gEczFgB42RAVsmZ9lwnMksPvA7LNCywGZ2u2AByabo3ZbSFhwCH2wktNsSDiTVx9G8HPLdBt2TiSyklNKDZygK3EkZOx8P8yvlGFpUAku2UVK3XgnqAgVUhTH0y3EQwvi2KqC4HBv3ipWq0OtYyoD51h9UKsrGLWWZBAg0xYJJ+avBFiuebaC6AyR+ZVB7nkDCozBUjU135Q+6PXsJCUlVQtTO5cO4BY0AdLU/VC914pq1eJ/zI4entXPlDpkhUuzh5XVr7JxiqhViDiJbvwsdGaPOb/txxKGrgEhIS4q7s4cKAL8IuF/dIpdpmGzCYycKis4gKJDsFGgLtHm952rCVoKidi9o1ds4x611Nqm5+lMT0XoFfirUmYZprKUA+RVi+lxk9Fbot9pWMHzbHlf8AhjZTimTH7JKUAbSKv4huJj0+en8Pl5kwG4AMQJNZ2zPNb1/3eGLR/wAw3R3ZLQBNB7agdBR/EaxxeqfxAzUxZ/1N6xDZj2w+blwAdOzD1ajspZideI9kLxJKQg4gr8xrQVDViSeouoply8Lgux1Sdw2vyjUkPjJcHEK/T9SWO/7GCbXLSAsZMBqT+UYeFYXGFMOSTA7UkkABYBJAoBQEGh2F0eMVjDVT1Jf+4xaiyl0BS682Z/rr4xWJiQ/M/wB5aDA5EQ4jYQOWgmYptD5NBc2W0tRoKN85PGSGBUrYoedYknTkqUAB2AUjvIc90EFjY0DlF1YnbEHvORgUABkEeTH0hpZ7tKkpUhgM32ZwHfs0KWSNgA9IMuu3fgKSMwacxHD/ANQVucDET3qUheAF2FTtMMLTI7ZGbBPlCK2p7YrU1MWFc/tFg5wpfuO2OI2kFNRE93eMhaJsdJV/OPGNUpiVDw5SxA1oUhQKSaGBiScinvjhVmU1WihRTsTO1HpFnSBScPYLKTXY7aAxwrpBhA7LvqTnQbPKNXrZgxUakBgBpvflCGdMLN+mkWp4cBizGL22leUIvO8lLJO3uivW2dVzqG7iImt1qKctTCi1TypqOQfOLX8Sn/GvMQVasxyZLZlBgVPhJqBmznKBbVaLVaVhEpAlgskZPuyyA8Gi0XH0RXNQhc0mWg5ABlmlD2qJHGvnFxuS55YlDC2FgEtwHaUfzrObnJ6b0bqgyhj0GBH6CVyPGVDo5/h6izp62YSuaQWfIPnTbFA6W3OuXaJpUCASSGBIw01yH3j6BEkccvTXKE9+3J1iSEhA4knTY0KJTbq1AZjnaLjE8x/wzlkibmEultj0xV3N3GPSpv8Atjh6xX5M0ySiUsIAJYFBapyOEirmjgxaU2U9W2TD3gF1ThyGGIRGGJ5hfqGmjR3/ALn9IHk9hSDUh3fcQC8N+l13KSBMD0LFv5ss8vvCCzBdHGRYOcXnB6nHZgdZLuA8s9jnIqosS7pDFWiQ+wV25RLaprkhNAQnMh6bkudYnslzpKQ5UdztpugyVYUpJYADLzhF7FzH1UkRLaQrUHOjDCO9TnwitpQcQd6vlU/UTF3vKT2XO0RTZgHWJ/5eahB621DMS4gYODygcontDb6OTBN32ZJmSwKqck7KaPHMiWnqyUiofxNIZXPZcMwuPol+JMHHeOItpwmrkP3iq9ZbYqUctq32eIbqtTKbLEG5iGVtTU7yX/eFMySAQpH05wRdxK2ANuOsgt8rtnjD1c0JLAOcKXy2a74XWkPh1JCTTyhtaLIEYXqSkEvtq8QxC+slUDDflPYQlDUL8D81iKbN2JFNtYrNw2hSXyI4evpDhN5J/NyjeZMdciZofI8JzaLVNqxpozJ8oWTp8zIq76+kOZU5C6AjhC68LVITiJUOyztXMkeYMV1ovPAlSpPIxRaLWySzqO7hCeZfCQS4NeY0iO8r1KlnqzQnCMOtaU1J8YbXT0AnTFBU78NDvmCsh6gAfRTU90Z1vFlm/pnaWSgtzleBVNUECpUaUJI2kAZ0BLbo9B6M3AZCCyGxMSqYQFGn6Ug4QNjwZZOj8mznFIlpCmqSVKU3FRMSLtqkgqUR2RyfSM33sVHz8Zp18JkTdonJQe2oMMkjU7313b45EqcVElQSx/TiDbmUD3xqxIx2cnMrJUzVNWfkEwxkBxWh941OF4jtQQR+GCuq7M7TcqWvak76jwr5xxaUzGySoasSDyenlHSbalQOhSWUNh+ecA268hLDu41HrDgUkwQlK6R2lKZqaKC0KScKqFgQcw4PI6w2NuUZYKO0lQcVqRR+6K30utvWTS2n0nVs9NhfvizdGbO1llYmdScXAKViA7oy/awAUMeYjlB3xKXfE9ZUEKNHJIL5gsBn8PCIpKaA/O+G/S+zATnagWX4EAE/NkLpGJgFMAWYMz5ueFQHhGpdSah0hbKs2aiZbpU1CEpKlBIYd5gqZNATtisX0omTLOdR4AnbvjcnpC5ly2zw4iaAA5c2hY8OxUOOpP0jouVW0nwjK9Zg6up5ivzZzipiaDMlvVPbDHTtK02xaL1ldjslnNDpXWnHOKhaZZ7H9S/739YPTumnzgr7ezYGd2OViBGSQQ++v2gmxTy8xbmrDlEFnlkYwIkswPUuaEknjpD/AAta2Ppb8Mz+1NhPhNWmX2A+pPv6QkSKEbCR4g+phxaSQgEVGbbNsJQHK9ajxEQ9T1nDSoJQ+UKQtOFgSpT+GcO7wBVgNaoEILCQmY2igkjjl84RaFyXQg7iO4/eB6SQYK+3JGNhOJF5ql1SDUAeRPtGjeilAOTQnX5rHoh6OWfSUjuge0dH5KQMMpI7SXLVFcxsIpB7eMUjGINeEbPOU3rbQonBLX2Wd0keJDCIbDcU6cQVIWiU/aVQFquEhZDl+6vCLgtJUvCcKk0Dp/MxcEgUfLTbnBdlsiZjgukbj6HLlCFnFtY2DGk4NU3kN33LZJKkTpSHIAAJKiz0xMrJWhyo+UOZ9ocUy7/KObFYkCWgEA0Dvvqc+MTWXCEAhq15mpi5DNsWhhpXkIBNs0xRBTTedmlNc90dC7AazHVrh+kbqCpodvKD5k1IzIGkKrbbsJGA7eYhZ1rq35w6F7NhChPlygAKA0Y7tH0jEThhDZM3dT0hRa7SmehiWwl9nfEP8XhJALJBSr/sCD4gHnDns+7Vdp8RB8VTpTJ5zd4XilExKyexNGBewK0MVu32040VOoO+mfeI1eE7EFof6nI4gukwjVeWNaTkxH39Y9QBpmWpmXhOJ7X6VEd9B4ERd+jN4pNkSVGqQEnkSIoFtUwmDe/zui13DdpVY01KSoYqa4lrZ/8AiAecYXtYZAj1BAMk6WAKXNUCwGEvxxZecV9KUgBgrENXpRVQRtDiH1+XWSicMZUpLKY/mo4fmGipovIqBaiVKdhvOcZvDuApHWNXOFxLBbJL2cHNiDyy9YT2WekLc1Q7Hgn0g68b16uSwzNB3V8IryFhJSkvUhy2XysN8Pnsyf7SfriA4k98Y8BLYi0lUhOIkknEdznL5shNNLgUH+5MHj+1IdWmUEy0sGFO6kJp88YFA/8AvrY/1PC6DbI6mHuqDbHoJx1nVzC+Sg8B2e8SCpOaHdt51HcOMH2tAxo1dILjhugKwWIrM2uTevdlBgdO5iNVT55Qk2gYNCD8ZjCxaQFK1ChDGwWZ5Cg9MShX37oSoJTNAPzMEd7wwb2sGlzJO+R1khUwQvVJ9YuN3pxooWY+cU9H5knmOEHXXeapaSA29wTlw3QMbHeLNU1mw5z2L/OpZ1Ge1PvHP+bSzqNdR7xWxaptUjDiAxHsUzyJxZ5xym3LKsAYls+roDoPqdXIRkqlrHA3P28fSa3cHP8APKGW1SMQUJ+EpoAcBFaVYgnTWB7wvpUtJUido1AgHPMVLn3gS12yb2cQQSTkEHmXxCm7PZC69iopSFYQpyGSg5bSSWApEohJH08/SWOOv+vWWW4b86+Qkg9oEINauKV4hj3wSi3kAjtAFRYlOJJDlqDdHnl3zJtjmKWpikp/LTPIsfcZwXaemdom9qUEIQlLMRiIbMnTZlEtSWYleX5tLqQBgjf83lsVb0A1B2ulRI00zERrvKU9V0GQJpzigWy/rQp1Ywz17ITwyNY4uldqVOxSAZiwDmHSAcySSEo4uKwZPZzEEkgYnNxargAGXxVpMwlElClPUlKWdt5oBz1gFVlXKWQtgVAhsTtqlzk+IAU2wfd95WlCUGclyE4eyFKxOaFKkuC/F84V2+2LdZMtctg6QpCqkMQ5OXPbFeHIptDDoZewm2sg+H1gN4zmIVsLvyhNagEzVbyCObH3hleEzEmnwEOPAwmvDOWp8wx4pNPAx7NztmefXlJLwP4hGikxeLsvcfw8kCWtihADAl2S3OoMUW8fqQrbDToh0mMtIllJVhUsJAZ2+o5nY+cYXtVSQPjHaMZlhvXpAhM1XZWXQxDMSdGeKMKKUGartuNQKd3KHXSO81zVY8BSEpx1Un6SwBoddmeUITLUpayojssKEKdq025mMulesbuXKACEXxPfCH3/ADnAtlXiUFHI+jufE13wVabPjUAKkp9fSBlJZQA3t3/aNNMBB8/riJWA6sy9WpP4TvsPlpFPtI/DmZsZnz5ui6Wknqt7DvyJil28YMQenWEbctsIUN3SI5xJO2IZddqXgSf0hYc9/wBokumdgRNVniSPWsRWWZhsylbSfKsQ2CcAlINcaFF+bjwEECAkxP3iwj0ht1qHULUoskLqTFet80TJqlIoBUb2176xPMWQUoL4SCptHdn4geccLsgTiI2OOD5QcV4XUJUjrJLWllBf6h5iN2WcA7jODrNK62zUDlGXDOkLRZlLqC233gZ3GISuxR3jznrcqzgyw6WoKcsor943hNSoA4UkuEkP5xaCfaB5koOCQDWkYCOM7iOOjY7pxArplLMolYCSTQV7y+tYVXvaFyyaJwA0ZJPnsizYy2e+A7TLoQfnIxKuNWSJZkbRgGefWi8VlTkvXXUbCNkPrk6C2i0NMWrqEGocOoimSKYQ36u5oddE+jIXMVaJgBSkkSkkZkGq94DMN7nQRdSqvNo2F0gRUM+MZiex9ErIlh1KFFAoVBzo5INCeUFXjYQQEgAJGgYDdQUpBM10qfQxqbaQQ4NdBC7uNJUnBhlB1BpAiUAZaRk5PJII8yIEvGS5I2pmnvwJ8oJlLeaBsQfE+yTEK14rQtIP0ywO8ufSKD9EMAdXwnl0tB7G8FB4p7PkBAl5SD1Z2pIWPJXnB9ulFC5qMu0ZiOSmIHcY4tCgtJWBlmNxAcR7Ghu1pB8RMixNDkGK7dOBkIOz3jfR2xImTJwUkKqOT/tEE6Q0qYhyyap4EfByiXoiv8ZW9HqPeMz2iT2ZhuH/AFjMYXlYZSQpkh6HLwhfIkMVgDVuHzLvg2+FE1gayk/il2DkHRwRkN7tGbw5wDnwjtgGcRhZJwBJ2JPvCyw2UqAmF2CkhhqXrDK7lDFxEMLJYEoFPH2yjjboPyllo7XB6bw+0znRkQ/rFNvac6lBvzq9ItVomMkaxUrWvFOWP5iX7j6xPCIGz+byvGLgyaZMIkpQM1V7zTyjL3tuBaUgOlCQPBjwzg+wyQBiUHJHZGgDd7wunSS6qAA6/c17oOamUaiDiZ+onmJ2JaZksEKOIFx6htmYjtJBltqPhER2acmSksrGTonSAJFoVjOIEOeEXqYK2/I7GRqzG10TyjLI5jnE1uutWLFKqlVdKHUUG+BZXZLgvu84mE9QycfN8QamVsGCbUOU9SWG4RAYBtF9BnDkGg3+rb4RHpSrrAHzrQU96NGCnCWnmMeu0134iteZ+Us61/PnGOer6xSUA1WW4ADtK5D0hXKvRJDq7OlMq5GH/RWXiC5ruPoRwH1Hmph/wiVoYNhhLGwacgx0EhCUpSGAYBtAGaIpk9pgrp7Rk5TzUpHzOALbaGJJPz4YLZYd8eMrXXmNbRNw5hxlANqXLQCoEE5JGyJbNaRNRWF1suyYVACqdvzdHOxbcDP2l6kAOGOPvJrGPxVK2YRyEt/NT84CuCaVzpi/1En284OQoFExSS4xrHNKAk+KTAXRuTnw8zEHZlHnDjBrc+glV6USMITN/TNWg8FV8x4wgsamWqXooU7qesW/pRZsdjtAGaZgUOIVSKJMX2ELBqGHtHo/ZNuaynhMvjUw+ZDbSQ2z6TzqnyIiPoqo9af6W8ftBltl40v+oeIy8YTXRbMM8HIKLHn94v7RTY+cDw5w4zHl9TGJgNRqp9voDHd8TKtujiSBXLj/AMRGMowojPEnvfGMLKe0PnOH0rKK/JLF4cyrQyNtIHcN5ocMRg5gl92rDLGZcs0JpFplOFFKiddh8YmtVvlrPbxUNAPN3iATrONFiv8AN7wevKriJ3uGbMnn3kkmjimWEU8XjgTgQMTq4CojtM+z/wA3cr3+NGxaLOKseTwZLSpi+JxMtUlI+hzzHlEBkIJKl5/y0A9YKnTZKwzHT4DnHRmSNh8feOZgTlRiDwJksoAZ1NvY+OcbmTpb1xHnGxMs+xX/AJe8YvqSTQtoz+pjlscbBjO0g9Ja74l4SQMurVho+rnjmIq0iwrXMCQguQSkYTUPmwqRTSLTabXKp+NLLGgSUhs/5mZtMolF+OrGbQgKSFBJeW+m5gKDbruhQMTUoOcjbl55z9ZZ6w1hbO34IsuluqGIhqk8AoEb9gi7dErxSuSEAAKlviTqzllc/NxFTlWmUBSfLDhw+FT57S2ekb/i5ThSbRKSv9SUoCg+8F67NdREW2MX2BxsPkMQ1aqqYJEuthJVOWr9KR3kn/6wkvqecfCG3RrEZRWVBRWs1GRCQEja2R1hB0xUUBRGZFG2/b5nCZXZRNGlhrJ8p1Y7+lygQuYkbifQZRJefTBS0FFlStcxVAvAQlO8Ys888optzXKFWlcic/4st5anriZ0l9XS/dDGVbpqpSrOVFFokUBB+tIy40EN11ivlE7r9ZziWW5UmVd2EqBLzATm5MxQJ3wfcK+wrgBCexJKbukBTEqBJ3upSvUQ5uSW0tR09hAGObRGlGKM+JgEqXjTaUbSfneI80QllLlkNUhvEeoj0y6z2pp2gnxMUbpfZQiemamgmUPH9x4w57Nu0XAdDtBcbUSpPhFNlX2VJ/TlCmdJCZ8s/lUpL94f35wzXRY0C/P94FtCHBGoLjcRlHpuIr11kdZio2GEaX9JkuCgjkSYBs8xywbJOYYbDThAwtvWpfXIjfEskHGeA9Y89WmNjNB3BORD0zYOM44QlLFRG3L7Qrs8tS1MkP6bzFksV3pQKlydvzwijBcgE4hkZwpKqTEP+nySO0TyHtHSej5cByeX2i0iUODwYqxkthw5d/oM4520/pOfhIXDbMNPqZVUdFxqo/OUdf6VAGau4bdrRZl2c5k5CvsInQBSoc5bvDOK+8dCuJB4fG4bPpKqOiizkSM9Hp3R3/pZQH1HblFsTuVXLXdp3xKpCmAfx4ZQMseeoSwwNih+cpn+nxUYj3ARKOjoORJ7ostpsLmgFcnbz9I6Tc+xoYrsIG6ZgnoDHIcCVxM5IQsGzTXNQcCdnE5F41LtSRi//nmHtkhpemIl9xAo0W2bMSPyq/6nPnEItSHbCp/6TGWGb+0/WSa0HMymm0ASur/h5mPCoYsGpQQ+uZaO7XbEFACbPMDAu8vbsI0dzFntNpRqlfHAfURyqYCPoV3RclhzUzlrU7Aw2T0pTJs8lCEusy0qYhgh3z1d3puiv262qmdqYXOmwDcNI4vCyTAoLwKZgCDmNjDUZ5QJLBW6iCUpoKEh2fuFKRYITvNKtq61hMhRnymFJ9mOKWWYqlg04lJ02NtjvpXJ61Eq1ygxUGW23fwNISW6+hKIIUesSXSwrz3cc4fdGbxRPR1SgAJq0kJ/SSoYgP5SKjgQYZGRvMx1BfYyyX1J6uVJlD8qUp7gPaHtiktIG8Qivqdjnp2JDnnl6Q8s1qCpJb8obw/eFFI1maNikVIIhuyb21D+VXg8Va/7EZ1nS1Skq+0WGwrAmiupHnA0qzqQpWgrwgSPoOR0jrVhsg9ZQqrQx+oZ8Rn3t5xFMDjE2efEZwyvlaU2pSkjsqYKbLFu5N8MDJGCY35VVHrHteFuF1Yb5zyt1XZuViKyAJnYSaK+e8NQ5mKSkP2RXQZwRfnR/H+JKHaAdtvB9WhJYbWpDkEB9o9NIz7eHK2bSQSJZ7BZCBQsTU0hmhRGbPvLPxir2S+lpBJAVrWgA5M/CPSbnuBFokS5vWYRMSFaa5g8C45QlxCKg3G8ZotfOC20VWdg5cvlkPDSDUzQRQqHdSHsrorLFTMBHc3cc6wSm6ZcoOAneWr3wqtjDlGnFLdCTK9ZrEVdogkPRn7zByLsG0jbSCbXfEuWGAd9BTvOQhbaOkgJZKSRzAG2pZ9Yk9m+53MCDamy7CET7GkVodco3LY5k8Rl9o2hRWActlX5xuXYqfVxJ2Z5ZCBaHBzWIwGVhi0znrAcgdkTGSTGTJCBUnlpAc+8GYV7n8ov2142YyrVVEf0xkyaT0SmpBKZiqFxiJAPLE8QW65rZ+WYptQlTcoty7OslwWHEn2joIL1Ifm3c8NLdZnBU+uB/EzjSmNiPrKnI6GTF1mLUCNE18Sac41L6ITgT+KeIJJ4GuGLSuSr9RKdQEsPlI2LMAzqdtKRbtLiNh88SuisH/cqUm5p6pjLWtgcysPyAciAbxuGehQNnM01cpSrC41IehU+2LupVeyH2n7mObVNGh3E+gGsCtvIXJbl5ftCV1jOwnj1q6L2xK1qRZp5SsHFjZRJ1LpJJg/oFcs1Fo62ckpRJdgQQcagwSAaqNSctm2PSGfspfEo0eoSBmTtZxxJEdEypak4jk7A1Yn8x3nbAO3yvL6xxa9/tEM8HESc1Hu3d0MbBOaVN3B/AiHK5aVpahBHzKK5eiepQqX+aYQ3Aa7q+RhY1lDqj62i0acb7RRUKxA1FW3RFeNqKl4E5q9f3glN3qT2yXfP5pHC1FNUtXXXg8CGMx7Y8oqviwo6tSQHLU3b+LxXZEvrElCi0xFU7+HL12RZZ8pRenPOE173ZhAWk9oV+0avAcT2TaW5GZ3HcPrGpRynNqtxky3zfLviu3pKa0LAyJBA4184ZrlieQrGytAQ6fcRBa7OcYXMBSyQHT2gW1BGRbbHo3BYTBJzI7UhpKtTR9gD1i4dBukplAWeaoISo4palM3azSSQWrUPSvCKcm1LmfhIThC6bS2qidkF3pNSykCplpBfQNRt71gFtYsU4OJZG0nM9Fv+8h9KVYg9SKDYzjnpC67586YcKCpLZjGa7gMJaKHZL6WhjRaRRlPTmK+cM09KqEYGDDDgWwTtJDdvwjKNViDnD9orHlj4mPrxvKaDhWFAgnOYonmdNsDzbQtKgAqpANFE6VxVoQ7nkNYVybaw6wrOIMUlsQfe+ymhcsI4tFqOHN1rqWNc8jRhXTbFdwN4I4Y7RqLetR+skAZueeZ4iIzbllRCSSlmepruOfOAklkhIY07WXhBRly0pqdM+zrvd35xUDpDVrk6jJzayBmXy+o+RFdYd3dZl4AVEknYfm2FF2WIzFjMgVzevOLMl0gBu4/aCe7G1cg4ke9ipuUscq+UrAImIro4fWkTqxbS/fHmdwWdSlJSlSgAagVy2B82eukXS1XtPThCEc1KHea7oz7aGrfSWz6Z/MwtdmtchcR4lBBzcnJhmPaucRqSo79ymA7mc+EAi+cKGopepBLPvJzg2w2iXMTUurJjpo33iuUzoB+v+95A84IbNMJckJGeYoNwESSZOVXpok/NIOXKQMk14CMmTQaCnChaC+69fz7S3aGBmxjEwcKTQFJrXzy1ge8brW7pCVnaXSebAg+EHiWEjPxIiNc8p0zFCFPAWCVgrYP4hNTAgqYustltQJrKSOK/F0Z90LL2uS2OVIVKKz+YqUrTQBDCLMic7pJB4k09okUnZUbA4bfvMEVUI2/PrO7axc/vKFIsd5SvqVKmDYstnvYGF1pvC0OypaEVwkhKig/8nYmPSlyBmwJ4d2/WI7bZ0qSQUuCKjE3zOJZAo1ESarznnPOQua1MPGvrC28AsiqhF3l9GrMaJ6xO7Eac3fk8AWv/AA2JL9esp/pBUeFQIilQ3eX+YzbxG2CDPL500BRGY1bQ6Eb4KRecyVRXaQclZht7RcrT/hopIdBcVzzOebP3ws/0TaMOFKUqH5k4gCDWofLgY1qeLFY0scesx2Qk5ErE69wgHq8IKs2+ZbojkVkTMNSogb32/NkPrb0JmyGxS0AKBKVOFu3CkKhdKpa+ycJ3Ugx4lc84PQeUFsc0JooUyUCKg8DHF4XcEEKTVCst26GK7DOKglaQ+hUCD+z0iKbdswunFQZhLl66ZP3xzXIVx8pwU5xIrEVADCSe1Qci55QfLBJxmuzM5a15+MQSbKwzelTsGzd82Qys1mdQHhtyYCjbOTwnY4Y5EOqEDEKs8kAAmhOZrTJv/TI+CO5k0YaLlngA+7QMYI6lY+uXLNMwlCT34PWF+IqmBNAHqHpAxsN5c77CWfo+pSZbkfVrt2w1s00LDsT83mFMlCkoCQHpkT5UyiepAz4As3JoB77YOUaHs+s7nnC7nutFkmJUVGYVHqyMIFVJxAu+TM8DWS/7PMWlPVTEvQdsKbkRlzjIyKs2diBFlAIGYxmJly1BJUt1ZMkeLqrAs6+USqAKWs5FQAA5BUZGRFoVWIUCGrqUbw6wdJypkqDhW4Zndyh5/mYaiWy1PhWkZGQi1jIdjF1YsTmELJw4mTXy9YElSwpQd8VS7+jVjIyItJ1qDDr1hFlTmAWbVq51yiRU0EEVLN83xkZDy9ytSOsXHec5gilBzhJzBbTdk0cGcdM8ySMzt3ZZRkZCTWENiPqgxmSiicSqk7ABEf8AF4nDMf2jIyLLe9ZIUwJOTvNvhA37+ERTHWU5O9CR4PpGRkEqte6wI52lHOBtCrRZEzUhKgMtNOBbZClXROWJnWAAsWSFDVnKjwakbjI3OI2rCjriAqA1luv8St/5Ue1MJBUsAh3YOUhKRsFQ7b4XXtdSkJwuliSyq4vGgHD0jIyMlbG2/OpEOiAB26webdAkoINVO5I2sXALZM2fu893XUFajsnLCrMpd3C82IGWkZGQWxiuceJhaVDAZ8BIL1siEiqdWcKUctxMauu71AiYnCX/AFPwByO2NxkEUl0yYPiVFb92NpC5qCVKwqJ3kMx07MdylmZmgONcZG3YndGoyAitSM4lDxFgOxn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1270" name="Picture 6" descr="http://www.pouke.org/svetopismo/assets/images/27006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162" y="552665"/>
            <a:ext cx="3867636" cy="4676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5276162" y="5517232"/>
            <a:ext cx="38678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>
                <a:solidFill>
                  <a:srgbClr val="FF0000"/>
                </a:solidFill>
              </a:rPr>
              <a:t>A Daniel </a:t>
            </a:r>
            <a:r>
              <a:rPr lang="es-CO" sz="2400" dirty="0">
                <a:solidFill>
                  <a:srgbClr val="FF0000"/>
                </a:solidFill>
              </a:rPr>
              <a:t>ninguna </a:t>
            </a:r>
            <a:r>
              <a:rPr lang="es-CO" sz="2400" dirty="0" smtClean="0">
                <a:solidFill>
                  <a:srgbClr val="FF0000"/>
                </a:solidFill>
              </a:rPr>
              <a:t>circunstancia </a:t>
            </a:r>
            <a:r>
              <a:rPr lang="es-CO" sz="2400" dirty="0">
                <a:solidFill>
                  <a:srgbClr val="FF0000"/>
                </a:solidFill>
              </a:rPr>
              <a:t>lo hizo cambiar de su amor hacía Dios.</a:t>
            </a:r>
          </a:p>
        </p:txBody>
      </p:sp>
    </p:spTree>
    <p:extLst>
      <p:ext uri="{BB962C8B-B14F-4D97-AF65-F5344CB8AC3E}">
        <p14:creationId xmlns:p14="http://schemas.microsoft.com/office/powerpoint/2010/main" val="2489479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864096"/>
          </a:xfrm>
        </p:spPr>
        <p:txBody>
          <a:bodyPr/>
          <a:lstStyle/>
          <a:p>
            <a:pPr marL="0" indent="0">
              <a:buNone/>
            </a:pPr>
            <a:r>
              <a:rPr lang="es-CO" sz="4000" b="1" dirty="0">
                <a:solidFill>
                  <a:srgbClr val="FF0000"/>
                </a:solidFill>
              </a:rPr>
              <a:t>6</a:t>
            </a:r>
            <a:r>
              <a:rPr lang="es-CO" b="1" dirty="0"/>
              <a:t>. Tener fe</a:t>
            </a:r>
            <a:r>
              <a:rPr lang="es-CO" b="1" dirty="0" smtClean="0"/>
              <a:t>.</a:t>
            </a:r>
            <a:endParaRPr lang="es-CO" b="1" dirty="0"/>
          </a:p>
        </p:txBody>
      </p:sp>
      <p:sp>
        <p:nvSpPr>
          <p:cNvPr id="4" name="3 Rectángulo"/>
          <p:cNvSpPr/>
          <p:nvPr/>
        </p:nvSpPr>
        <p:spPr>
          <a:xfrm>
            <a:off x="251520" y="1644024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3600" b="1" i="1" dirty="0"/>
              <a:t>“Pero sin fe es imposible agradar a Dios; porque es necesario que el que se acerca a Dios crea que le hay, y que es galardonador de los que le buscan”. </a:t>
            </a:r>
            <a:r>
              <a:rPr lang="es-CO" sz="3600" dirty="0">
                <a:solidFill>
                  <a:srgbClr val="FF0000"/>
                </a:solidFill>
              </a:rPr>
              <a:t>Hebreos 11:6</a:t>
            </a:r>
          </a:p>
        </p:txBody>
      </p:sp>
      <p:pic>
        <p:nvPicPr>
          <p:cNvPr id="12290" name="Picture 2" descr="http://t2.gstatic.com/images?q=tbn:ANd9GcSG784jKmfbeyYMu7hvtECoFMo0D8ArTLVFAWVzGi_7QN-Kq9_Ug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73016"/>
            <a:ext cx="331236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data:image/jpeg;base64,/9j/4AAQSkZJRgABAQAAAQABAAD/2wCEAAkGBhQSERUSExQWFRQUGBgVFxcXFhUYGBkYFBUYFxoYFRcYHCYfFxkjGRcWHy8gJScpLCwsGB4xNTAqNSYrLSkBCQoKDgwOGg8PGi0lHyQuLS01LyksLywtLC0sLy0sKiwsKSwxLywvNCksLCwsLCwsLCwsLCwtLCwsLCwsLCwsLP/AABEIAOEA4QMBIgACEQEDEQH/xAAcAAEAAQUBAQAAAAAAAAAAAAAABgIDBAUHAQj/xABSEAABBAAEAgYFBwYICwkAAAABAAIDEQQSITEFQQYHEyJRcWFygZGzFDI1QqGxwSMkJVKy0RUzNFNzgpLwFkRUYmOTo8PS0+EmQ2R0g4SiwvH/xAAbAQABBQEBAAAAAAAAAAAAAAAAAQIDBAUGB//EADQRAAIBAgMEBwkAAgMAAAAAAAABAgMRBCExEkFxoQUTIjJRYdEUM0JSgbHB4fA0kRUj8f/aAAwDAQACEQMRAD8A7iiIgAiIgD5Q64h+msX6zPgxqMYCSMB/aNLraQ2jVO5FSrrgH6Zxnrs+DGodlT0NlnkUOYvMmiy8LgzI4NG50VuWHKaPJFhNrcWms5qmldITKlsFy5gMSI3Zixr9CKcNNRV+Y3VhyrDV7kRYTK9yzlVyCEucGjcmhy3VWRA1FhblWKjc1xY7dpIOt6jTkrFK6QmRFhE7G0wOPbHA7KS2YmrA3Y5pDgTe22leKw4WkPzs1yU6zQ5jkd9SqIcOXODRuUmwxY4tO40KLDMi9xPiLZbqNrLcXWLvUDTU7c/asUSPawtshrqJGtGtvNXewJoBuoBJrW+d+5X4MLJMA0EEMLWgE1XaPyiv6xRYVW0RdwHRmaSPtmVvbW65jW5GlaeF36FrMTC5riHb7n262PQQbU74BjZIYuzdG8VrpGXA6fOaQ4bgA0fO6NKN8XwU0kjpOxe1taWNmsGWyfHukn2+CLD7mjpbzoXhnHHYUgEgYiAny7Zi1GVb7oVinMxuGDTWaeEHyMrAUWEcnuPr5ERRkgREQAREQAREQAREQB8rdbo/TOM9dnwY1D8qmfW2P0xjPXZ8CNRENU6WRC3mXIZiBQVl2p1Wa6RpjADe8DusbKlsMTMvg/BzisRFh4yGukOUF11dEknKLrTwKlx6nZwaOIgB8CJ7+GoOW0voXDbR+pD8Nip4urKkk4lnDwjUbTOL9I+hbsBKyOeRh7RheCwP0oltEPa0g2PtWjljbTct3rmva70r2LddL2N+WYinEnt5rvke2foPQtNlVxLLMrN55F7C4ZmRz3nbQNB71kGjtsCNfNYZar2VeZUtgNjw7ojip8uTDylrxbXdm/KQdiHVVem14/oljAa+S4j/AFMv/CuodXHSZ+Jw7oXsY0YVkEbHNz5nNIkb37cW7MGwCkuNxpignlADjFDJI1ri7KXMbYvKQa9qoVMVKFTq9nn+i3GgpQ278jhA6K4z/JcR/qZf+FWMbweeKjNDLGHGgZI3sBI5AuAsrpfBOtcSytjxMLImvIaJYnSUwnQF7Hudbb3IIIGuuyyetuMjBRg7txJb47wv/wCFS9bNVFCUdd9yN04uDlF6HI85B0Po9iv8NxL2O7rg3NQJIBGhsGiDqDras5VU1nPwVqxXubGPj0kbnNcRI05gRTadbcl3l10A81ddxt7w7uk2CLzA1o4WO7oe+4WORWrko7BZeA4i6KxQIII1F7jl6UWC7sYOHjAcC8EtG4Gn28lsuizAMdhTr/KIK/1zFhGc6+B3Cz+jJ/PcJ6MRB8ZiLZCp5n12iIqxZCIiACIiACIiACIiAPl3rYb+mMX67PgxqKtgtpNjTlz18FO+tWOP+EsUde07RtjlXYxqFGtKHnrurcVkipKWbKIm17VkQYMODtacNh4+OqtPj7xoV6FVHJVigb+zyTrDblgt/FfRPC8Nnjhd4xxfDavnx0Xh4L6e6L4IHCYc/wCij/YCo4yntpItYWey2z5z45CH43EagXNMbO2sjiszoH0ejxeNbFKbYGueWg0X5KpgI1F3ZrWgVR/BbsTxJ0EYJMmIe32dqbJ9AFldZ4h1fsxPGNzHFh4InERdxznOc+qc3VuxsjVS1J2il4ojhC7v5lX8DYNk7cIMHh+9C6WzHG492RrMpDml2odYdm5HzXNOs7ozFhMSzsW5GTMz5ATTXNcWnLeuU6GuVnkuv4GWJvFnYKOBoc2DtHzG3SOsim5jqW68zuoJ18YfLicP4dk79tV6Cmqiuyets7DsjA6oW93Gf+3++dTXjI/NMVf+TzfsFRbqbw/8p1HeEWnPumTf+0ugcSZHHBK+YAxCN3aAguthFEUNSq2JjbEqXhYnoO9C3E5XL0Tgfwl+NLHtmyue2nnLlE7Yh3a1sZtb8FY6W9MY8Xw+CECTtmuidIXNZkJjhdE4tcHEmy4HUDmp70xkjdwiaSItMTo4wzKKbl7aOg0CsoFVXKlpurvoYySBmKnja/U9k1wBbQNZ3N+sbugdNL8FbjVi4upPc8itKm01CG9ZnLMPw6R/zWOI8Q0ke+qVox0V3KTpq5vFG8ODQGEBpfmeHB5jzigDlDdm1S1XWX0LY6B2LiYGSx96TKABIwmiSBpnbYN8xd8lJHEdpKStcZKhk3F3schcPBVSyF1XyFDyC9pVMiJ2Fq5sla5aa0c/Z5rY9GGfnuF/8xB8Ziwsq2vRppOMwp8J4B7O2ahrIVPM+sERFRLoREQAREQAREQAREQB8ydaQ/TGL9dnwY1HcVA1hGV2bQH/AKKR9aY/S+L9dnwY1FqV+C7KKM32mVS4lzjmJ12/BW8quMjsr3In7Iy5kcJxbYpmSPYJGsdbmHZw/VO+hXTcN16ZGhjcEA1oAAEpoAbAd1ctyjRCxNlRjJ3Y6NVxVkdKwHW9BA8vi4bEx7rLnNeA43qbdkvVYw64JRjzi2wgNfG2J8RfdhjnEODq0PePJc+yroEPRbBv4acSxknafJ3vt0hoSxEtcQ0aFuZpq+ShnSpU7XWrsSQqVJ3s9MzZcR67z2rXw4Vg27Rzjb3NH1A4AULPpWj6d9Z7uIRiFsDYmWC4kh7yW7AOrujU7KGNZei8LFKsNBO9iN15vI6T1FQ5psSP9HH+25dB6wsLl4Zij/oj94UZ6lOjU8OfEvaBFPGzsyHA3TidRuN1O+m3DJMRgJ4IhmkkZlaCQNbHM7KhVjF1HL+0RdptqCRwmHpZGODvwJDzKX200Mobna+ibvkeXNdr6I4AfIMLl27GOv7Iv7bXztxXhD8NM6CUU9hpwBBokXoRodCF2bqg6YMkwzcJI4CSLusv6zNwB6RtSlr0Y7O0tG7/AOyKjVd9l66Gq6V9ZPyPGSwDCxvMZAzlxDjbQf1T4rRcV63HzwSwnCtaJGOYSJHGswq6yrbdY/Vvi5sc7EYePtGS5Se80FrgA0ghxGmgNrzG4VvCOGTRSuY7G4zTK2jkaRlvyAJ15kqNU6Sisry4se51HJ52RycMB3XtFuxWbFhmktF1e97BWJoaJA1WpsmftGNlW/6I44NxMDMoOaeEWdx+WZstJkWz6Nj88wun+MQ/FYkashU7s+qkRFlmmEREAEREAEREAEREAfNHWkP0ti/XZ8GNRbKpd1oV/CuK8c7PgxqK0tWEeyjNm+0zI4Twx2ImZCyg55qzdCgSSa5AAlZPHeAvwsgY5zXZmh4c3NRBJH1gDYLSFv8Aq9wtvllI+Y3I0/50pr9hr/es7rAweaCKXnG90Z9WQZm//Jr/AO0qrxFsSqPlzJ1RvQdTzNL0f6ESYqHt2yxsaHFlOEhNtDTZytIA7wVrpN0XdhBEXStk7XP81rmgZC2/nb/O8Fs+rYfl5v6A/GhWb1lDuYX/ANf74kdbNYpUd1rh1cHh+s33sa/q14EzE4p3aNDxEzOGu1aXFwaMw+sBZNbbLosuGbiMLIxrBEwukw1Na1oFzZC4AACzd+ZXJ+jfSGXBTiaKiQCC13zXNO4PuHuUqm62HGN0TcLC1ryXHvPPecc2bzzaqPFYatOd4aZWz0sOw9enCFpEpx/CMCwDCPjhbnacjRHchGozNeAXFwq7u7BvTRcWliyuI8CR7jSnGI60ZXta4wQ/KGsLG4ijmAcKJaLoEqGMjzHx5lT4ShUhfbfO5FiKsJ22Se8O6K44QxOGP7ON8bXMaDP3WuaCAAG5bAIBoqP8d4njMNiJIDi5n9mazB7wDoDYBOm6mnQ1gGAYAb/KTf7tQrp039IYj1x+w1QUO3iKlOSVl5EtXs0YTi3n5mknldK5z5HFzzuXEknlqSrbHubRBI1sUaojnpsV6Gr1y1NhWsUNp3ubyDp1jmtDflUuXaswv3kWtHiZ3SPL3uc5x3LiST5kqnKqhsmxowjnFJDpVJPJs9MmahoAqLyusa1qgaqi1P2Rly0QTqtt0Uc0YzD5hf5aKvPtWrXdms/o6388w39PD8VqRxyFTzPqNERYhsBERABERABERABERAHzb1nj9LYr12fBjUXAUq6zh+lcV67PgxqNRQlzg0buIA8yaC2qa7CfkZc+8zovQ97MNgY3yD+US5R/XOQHyDWk+1brpLwkvwc7a1yZx5xkP+4Ee1arpL0mdw8w4WFkbskTc2cE0T4UR4X7VPOCPbisLHLpUrBY5WRTh77WHUpz21Xtq7mpCUdl0r7jlXVi28VI3xhd9kkR/BTXj+OggOHbLC2R73ljMzWnI17mhzqcCN8ulWfEKN9WvDuy4rLC7djJW/2XspbTrTw5bjMFXzSa9vatVmtTVTEqW634uQU5OFC3n+bG1n6KYaOVs3yZjs5bC5uVuQdo9oEoYQQHAijVWHehZ0vCsLE0dpDh2NLmhpMUQGc2G/Vr3qQcayRsYTu+aJg9JdI39xUY64oA3ACucrPucqcI1ak4xcnuWviWJOEIuSiir/BTCSSdr2MTpG6EANy66hzo293NuLIVGEwGHxTJAcPCWMlkhOVjBeQinNexoLTR5bEc1h9WPQeL5MMXLbnSXTQ4hoaCRqAe8TXNSPoJjRiYHv7JkLRK9jWsbQptCz4lOqQnFtKbdsr3t+RISjJJuKV9xHuh/C8kEkINiHETsB8RbaJ9gWQ1uElxk8IgY6ZoD5XPjY+yaFZnWbAI0AAW26D4a/llj/G5a8tFHOh0d8cx4P8An/Y9qFTc5TnfNq+XFINpRUY23/hmEOg2H/hItLB2fYiZsNnKXl5YRV3kFZst862W+iwcDppMMMPBUTI3n8lEf4zMCCMndIyg77OW14j0MjxOObNIXZYYmta1pLbc5zzZI1quSo6P4lr8di8MyFkbIAwZw3vPc7W3HmETlUmu88lwtna/mEYwi9Fr+CJ8P4LhosfNhPk7Hdoxs7C9rX9mAKdGA4E0TZGvhutlxiDBQOgEuHizyP7OPLFHQzltuLdGkDTUgnXRXTh/+0QFaHDVfkL/AHLB60Yg3G8PA/X/AN6xS7M5zjeT08fBP0GXjGDslr4eZe470cwUTTip4GgRCyGNDWvugA6NtBxsitt9bC84n0bw+JwZkZDGzNF2sbmxsY5pyZ23kAsciDYWz62oA3hr6/nI/wBtbDgsA/gmN3/hR8JR2qRpqe07pvf4Wf5HdhzcdlWa8OJ88rY9HP5Xhv6eH4rVghugWw6PN/O8N/Tw/FauklHJmLF5o+nkRFzpthERABERABERABERAHzj1mj9K4r12fBjWt6PcaGFkMhiZLpQD9gQQQ4aHXRbTrM+lcV6zPgxqMrehTU6SjLSyMmU3Go2vEkHSXpZ8sykwMjc12YuaSS7SqcSNlIMH1tPiaGMwsTWjkHuA9waoCF6Eex0mkraebE9omm3fXgT2HrSyyGUYOESO3cHEO131y63p7gsifrXbK5pmwbJAwhzQX6teObTW2ygrMU0D+KjPpPa/bT1mswzyWgYVpLyA0VNZLhmAA7TcjUDmEz2Kh8vN+o72mr48v0SXEdassmIbK+Fjo4wckRJoOsEPLqsuFabVayOJ9bbsRGWSYSJwN1bnGjVZgC3cWoYMQKJ7COgaJ/LUCboE9pvofcV58sb/Mxf7X/mJ/sNH5eb9RvtVX5uX6JP0R6zJcFF2BjbLGCS23FpbepF0bFrYYTrlmZI4mCPsyO7G0luU+OatSeeih2EJleGR4Zj3m6a3tiTQs0O08FX2Ts2T5KzNlz1+WvIG5s38Z83LrfgllhKLk2458f2JHEVEkk+X6Jozrplbf5rFrvT3D/6rEw3WtklfKzBQh793BxB9NnLZv8ABQ9+JANGCMHTQ9sDqLG8ngQVlMwcjiwNwgJkaXsoTHMxu7h+U1aOZTXgcOvh5v1HLFVnv5fomA66Zc4d8mjHJ1PdqBdctKtWpOuWbtg9kEbWfXbZzP0oW+tK5aKEfLG/zMXvm/5ifLG/zMX+1/5iX2Cj8vN+ontVT5uX6Jy/rlkMmf5LGa+bbjbbFE2BrYoexWMd1r9s5j5MFC5zDbSXEkejVumtH2BRHESdm4sfh2Nc00WntgQfAjtFjzYgOFCNjfS3tL8u88j7EiwFB/DzfqK8XVXxcl6E64h1vOnYY5MJE5p5F7jqNjRbuFcZ1yPDOzGEiDAMuUPdWXaqy7LnaJ3/AB9D5eb9RvtdXx5IvcQxQllfIGBge4uDG7NvkNNgsjo9/K8P/Tw/FasFZ/R8fneH/p4fitVlwUYWXgQqV5XZ9MoiLlzeCIiACIiACIiACIiAPnPrM+lcV6zPgxqNBSXrL+lcV6zfgxqNLo6Pu48EYtXvviehVBUhVBToiZW307LqeGmjOMmIqpcbgTD6QGF1t9AjP2hcrCuCQ6anTbU6eXgmVKXWb/7L0HQqbBMW9HIuyBL5GtecO94tzmsMkWIcS9g1dl7MHxDXurkr+H6GwPyNLizNu/PmaSMcMPlbYG7Dd+NHawoUJXb5j7zyWVjOKOkihjqhC1zRRPezPc+yPEFxCR0p7pApx3ok/R3hrYuKYZrLIfF2hbuWufh3ktv7faFXwThTW5p8rmlzMQ1kZJuOI4KVzcwrWzfh481C+0N3Zvxs3707Z36x131OteKWVFvfut9/UFUS3byU8f4NFHE+Vwlc/NBG0ukuu0wjJbdY7wBsAWNKHJb3otiQYMODfaMZiowK/wC7fhRNflnA965yZCdyT7SgkPifeUSoOUdlv+tYFVtK6RLv8D4mwskeJA4Rvc5gNlxbFh39w1V1M91A7NAvRxVp/RzD1QMhIw5xAuqd+Sc/s7H1g5tGhs13NRbtTpqdNtTppWnhogkOmp021Ol714Jern8wm3H5Sb9LeARl2LnLiHh8rt9AY34ZjWEVu4TOP9n03BgFuej/AAGTFOqyGfWNnl95XQuF9EoYBo0Od4uAWdX6Qp4P/rb2peW4v0cDPE9vur7nNsB0dmlqmkDxIP3BbpnQWtXS1490iveukxRt2AHs2Wp47iHDusFenf8AufYVi1el8VPONor/AH9zVpdG4eOUld+b9CHYnoI2rjnDiPqkC/ZX7lh8J6OzMxUDi22iaKyP6VvipDh43udTqPjYv8FveFYQNfHRd89umU184KKn0xik7Oz4r0JanReH1V1wfqdHREVgqBERABERABERABERAHzn1l/SuK9ZvwY1GlJesv6VxXrN+DGo0ujo+7jwRi1e++J6FUFSFUFOiJlQVQVIVQT0NZUF6vAvU4aERECBERABbTgHBxO8Bzqbdabk70Fq1Meh0L4zGXRmpHEtcdNQOXppZvSmIlh8O5Qdnkl/cDR6NoKvXUZK6V2T7hXDWxNDWtAaAthk9KdmatWXSa5QuLs950rd9CuNlbo/Bjfn9p/cF6yvOlkNkClikRyk0YUfDQNXanw5D96rjjDXsA/Wb+0Flh2bZeGMB7PWH3hP2EN22SJERXymEREAEREAEREAEREAfOfWX9K4r1m/BjUaUl6y/pXFes34MajS6Oj7uPBGLV774noVQVIVQU6ImVBVBUhVBPQ1lQXq8C9ThoREQIFncK4NJiHZYxpzcdh7VgrqXRzERNjjZHVlgcBVX46+NrK6Ux0sHTUoq7bt5I0uj8IsTNqTyWfEtcG6DwxUZB2j99dh5BbPiUR7WHLo1l2OXfFCvKj71m59SSKIrTxvwV5kWuZ25/DYLjKlerXe1Vlf+5HUU6cKKtBWPcTMaCxIcVRPidPYs5sWblp4/wDRWIsCxr7dubAHinU1d3Ek0lYyoXXoB6VcynxAC13EuONicIwx0j6stbQaPWcdL0V6HGvcLLMhvYmyK9in21oiBwbzNk14FUFS6a5GACzmbfo7w3/cqaNA+0q1w6apCDvnHt1G3jyT7kaW8laIiulUIiIAIiIAIiIAIiIA+c+sv6VxXrN+DGo0pL1l/SuK9ZvwY1Gl0dH3ceCMWr33xPQqgqQqgp0RMqCqCpCqCehrKgvV4F6nDQiIgQqijLiGgWSaC6h0Y6ICKMGRzs++h0bfILmvDsT2cjX+B+9dj4ROXRB13fht7P78lzvTVWVlSa7Lz+q3G70VCOdRPtLL6GBjMSWOom8pA89DqfTss+LFAszHZUzwBz3AiwRd/YsaeLLHlbq46X4A7lcgoS2rbjpW04+ZsMNxlmwNef8AelquN8WMbw4DvBr8vrBug15ZqVp3Dg03Z7osC9L2s1vz+xIcP2pGckgDntpz8FJKq6fZWpHCkpdotSSzNeGs7xc0OLTRa5zhrnv0krcQSlrBQHgGu0LfQCOVrFwTmuMj2E00hgrY5dDpzAv7FqekPGnRTxs+qRnND9bQe4qGnJqV/EmnFSVvAl+HkedHU3nQNk+firrJWiRg0sub+0FpcPim5QLOo0o/VFanlqaWfgoe+yyPnNPidxuStGE7lCUEiaoiLTM4IiIAIiIAIiIAIiIA+c+sv6VxXrN+DGo0pL1l/SuK9ZvwY1Gl0dH3ceCMWr33xPQrjGWCdNPSL18BzVsLPfFEACHOBLWkDLoTs7U+kO19nJTXsR2KcFgHymmAEgtG9fOdlB8gTr4DVeycPe3Ut00N6bE0D5XosmN0QsiR90dRm3BNO2139FXzVTgPndpJ2ZB1NjvMstGuhF7VqDemiFJ3CysWv4Hm7oyEl2wFb3VHwOnuWPJCW1mFWLHpB5j0aFbBsjCL7eXMNfrfq3vWne057emxTjo4qNSSF7RlAeDejqrbQAX7U5SejGtLca5EWXw/hjpTpoBoSfHwHiUtSpGlFzm7JBTpyqSUYK7ZjRRFzg1osnQBdi6PYUxQxsPIVrdrXdE+i0cXfcAXek2RtueR9Ck2LZQ/cuU6QxqxVlDurmdFg8K8Pfa1fIoljFWPnH2rBnaQWg6lwoD8T4AKtmM/V1vTy0P7qVp8lG+Z3J5/uCyZpWNOF72KpmBo19I/v9iwcdwsyMa1prvC9TqDy/H2K6+QuI00Gpv7gPNY2K4r2QIe1xG4IaSPQNOaoVJqTLdOMloXWRmM0KEbdzsLGqgXGseZ8UXM1DaZQ1s67fb/AGlu8bxGXFEta0sbybzN/WJGg0Gyo4Pwz5LIXFtkglu5Ox18dCbS0dmDbevqSzjJI2HCsNK1uYAA/wCca0GvlvXuWVwvjkpxDAQ3WRjSacfrjbks2bFgYcOALnhvmNCA726uNehajhkr+2Y9ujRJGDYJvNIASPDz9KkirSSiyu3tRbkjsKIi3zCCIiACIiACIiACIiAPnPrL+lcV6zfgxqNKS9Zf0rivWb8GNRpdHR93HgjFq998T0LacPne5pjBY1rW6lw5Ekb+bz71qwtnC9wZGezJAJsiu8HaNafJxd7x4BSS0GLU2EIlFjPENDtW9Vob01A8iRpqF43Ey3WaKqv+1mG24Oh948QrWGYGOdcBIzDUEEBula+w62LtUw4Y52uEGgvR2rSRZ1vfQEVzI80iSFZk/JnkOAfDUmrq2ursHlfo/BYfEeIvfbHZSAd2tq9TqPQbP2K+IG9383dk72799BrmrcBp87OnhZxbmhjm9mGOBbz12Juudgjn4J8df/BjMBrbIA3OinXAcLljYGtGdxpp5gblwA8Tpf7lHejXCjLIHHYa+dLpHBuFNhY3m8CyfC9P3Lmum8T1k1Qg9M3x/SN/oqh1cHWks3pwNhgMNkZ6VVjJS4UFT2/IcjR8/NWsxujqVkKyVkaLu3dmHM3Lo3S9z7f/ANVOLlIbY5GvsVfE8a1jb0Go3I3v7dPvWsbj+1OVgOUHV3I+SjnlkTQu8yvDcRqtfnHTb3n3LbREVrZPv+xRdrQO/Z7ugva6+4Kt3G3AAN0G2Y7n1Qsxzd9lF/qtrNEr7JrW60L9ii/FOIMYSI8zn8g3U39q1HFekJA1OY1zNn3Db7lppMVO5uZzzEw7NGjj6aGw81LClKdm8kLGGy7avwRt8PxaSMflQQB4ube36t34f9dk4NxmOTGQmnA9rHRBoavaNRY0KhPEQWDNZvxPK97VXRrix+W4ZoGhxEAt12QZWeFLTp4SPe+2Rn18TsycWrcz6vREWkZAREQAREQAREQAREQB859Zf0rivWb8GNRpSXrL+lcV6zfgxqNLo6Pu48EYtXvviehX2Yl4AAc4AUQLNaGx7jqrAVQU5EbSJkjhfbgWKNyV87Ug63WpvTdVObK0F3bDfUCWzqd6vXe/etWFUEKINmyme9oP5cmuQc7UlxutfbfpWHJK5xtxJPiTZVsK/hcOXu0Gg1PoCWUo04uUnkhIxlUkox1ZKeEuDAA3Sg0E1zd4Hkp22dsbGtcd/efSoXw7C2SdHFpDvEEmh7d1uYm9oTI86UTl+77l5s6jlUlJZt/zO7cEoqO5GbPLbs4c7LuAL1NctPRv5rC+VuDi/XM4EAWdBemhNfYsiXHgN1oAf3+7kqY8QHXJy0A9m/4D2qR2vqNWmhH5HudKXy2arStAD6PH+5Wwl4n3DQqga0obbAn71bxMlZmuqwbFcgTZ9FbfaozjWy4p5jjs0dT57ejyTFK+V/qSqO9mfHxMPBvZmtj5vs8VRh+0mccjS7yG3ktx0d6G5QO0OYDkdtPE7lS4taxlNAaPQAExU4q7WhZlilFKMVnyIPg+hjy7NI6iPDWt1XjsJBGKDMz77z3PJG/Pf3KQyuZI1zQ81zI1+1a6ThMYF5tBd2W/dyTXK7zInUm95DOLSMcD6NAcrQB5XstPwWINx2GoX+cQa1z7ZvsU0xPDIXNBylxO2408uY8ljcK4Ww43DtDBfaxOFC/mvab8hW60MPXjlFJlHEUZSvJtHf0RFpGWEREAEREAEREAEREAfOfWX9K4r1m/BjUaRF0dH3ceCMWr33xPQqgvUU6ImehVBET0NZUFtOEfNf5s/FeIs/pT/En/AG9F7oz/ACofX7MmXDP4oesz9sLPHzB5/gvEXCQ0OvnqYr/nO9v3BZWH+Y3yP3hERDRiS3Ec4381/wDU+4LP6FfxbvN34Iij+D6lj4SVYP8Aih5hYPFdx5fgiJ1Tur6EEO8aKD5w9n3OVzEbPXqJngPZb4vy/q/irnRb+Xxf35oivU++voV6vcZ2VERapkBERABERA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2294" name="Picture 6" descr="http://universal.org/store/media/catalog/product/cache/2/image/500x/5e06319eda06f020e43594a9c230972d/f/e/fedeabraham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18" y="160338"/>
            <a:ext cx="4762500" cy="2620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620930" y="2924944"/>
            <a:ext cx="331236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 smtClean="0">
                <a:solidFill>
                  <a:srgbClr val="FF0000"/>
                </a:solidFill>
              </a:rPr>
              <a:t>      Lea </a:t>
            </a:r>
            <a:r>
              <a:rPr lang="es-CO" sz="2800" dirty="0">
                <a:solidFill>
                  <a:srgbClr val="FF0000"/>
                </a:solidFill>
              </a:rPr>
              <a:t>Gén.12:1-4.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31469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720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3800" b="1" dirty="0">
                <a:solidFill>
                  <a:srgbClr val="FF0000"/>
                </a:solidFill>
              </a:rPr>
              <a:t>7</a:t>
            </a:r>
            <a:r>
              <a:rPr lang="es-CO" b="1" dirty="0"/>
              <a:t>. Asistir a las reuniones</a:t>
            </a:r>
            <a:r>
              <a:rPr lang="es-CO" b="1" dirty="0" smtClean="0"/>
              <a:t>.</a:t>
            </a:r>
            <a:endParaRPr lang="es-CO" b="1" dirty="0"/>
          </a:p>
        </p:txBody>
      </p:sp>
      <p:sp>
        <p:nvSpPr>
          <p:cNvPr id="4" name="3 Rectángulo"/>
          <p:cNvSpPr/>
          <p:nvPr/>
        </p:nvSpPr>
        <p:spPr>
          <a:xfrm>
            <a:off x="395536" y="1628800"/>
            <a:ext cx="51845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El apóstol Pablo aconseja </a:t>
            </a:r>
            <a:r>
              <a:rPr lang="es-CO" sz="2800" b="1" i="1" dirty="0"/>
              <a:t>“No dejando de congregarnos, como algunos tienen por costumbre, sino exhortándonos; y tanto más, cuanto veis que aquel día se acerca” </a:t>
            </a:r>
            <a:r>
              <a:rPr lang="es-CO" sz="2800" dirty="0">
                <a:solidFill>
                  <a:srgbClr val="FF0000"/>
                </a:solidFill>
              </a:rPr>
              <a:t>Hebreos 10:25.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689750" y="4162974"/>
            <a:ext cx="504532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Sigamos el ejemplo de Jesús, </a:t>
            </a:r>
            <a:r>
              <a:rPr lang="es-CO" sz="2800" b="1" i="1" dirty="0"/>
              <a:t>“Vino a Nazaret, donde se había criado, y en día de sábado entró en la sinagoga, según su costumbre, y se levantó a leer”.</a:t>
            </a:r>
            <a:r>
              <a:rPr lang="es-CO" sz="2800" dirty="0"/>
              <a:t> </a:t>
            </a:r>
            <a:r>
              <a:rPr lang="es-CO" sz="2800" dirty="0">
                <a:solidFill>
                  <a:srgbClr val="FF0000"/>
                </a:solidFill>
              </a:rPr>
              <a:t>Lucas 4:16</a:t>
            </a:r>
            <a:r>
              <a:rPr lang="es-CO" sz="2800" dirty="0" smtClean="0">
                <a:solidFill>
                  <a:srgbClr val="FF0000"/>
                </a:solidFill>
              </a:rPr>
              <a:t>.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13314" name="Picture 2" descr="http://t0.gstatic.com/images?q=tbn:ANd9GcQ_VPBlvL_au09yLxx6CqVjYMRmuEFV7Id5GUt19FybNvSwqs2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628800"/>
            <a:ext cx="3240360" cy="24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4" descr="data:image/jpeg;base64,/9j/4AAQSkZJRgABAQAAAQABAAD/2wCEAAkGBhQSERUUExQVFRUWGRsXFxUXGBcXFxgXFxcXFBcUFBQcHCYeGBojHBcVHy8gIycpLCwsFR4xNTAqNSYrLCkBCQoKDgwOGg8PGikdHBwqKSkpKSkpKSksLCwpKSwsLCkpLCkpKSksKSksKSkpKSkpKSkpKTUpKTUpKSwpLCkpKf/AABEIAL0BCgMBIgACEQEDEQH/xAAbAAACAgMBAAAAAAAAAAAAAAAEBQMGAQIHAP/EAEUQAAECAwQGBgcGBAYCAwAAAAEAAgMEEQUSITEGIkFRYXETIzKBkbFCUnKhwdHwBxQzkuHiYmOCohYkQ7LC8RXSNESj/8QAGQEAAwEBAQAAAAAAAAAAAAAAAgMEAQAF/8QAIxEAAgICAgICAwEAAAAAAAAAAAECEQMhEjEyQSJxBBNRQv/aAAwDAQACEQMRAD8A5vOTLgX6zs3ekd6hZaRGAc78x+aMn5AVcRiCXGveUrl4FXUXKmMaYZDmRjWI4V/hLj4k4Ir/AMqBlEced5p8yn1gaMtjUGARdsaIMhNLgQ4Vop3mjdD1hZVIdqVcNZ2OeJ+anjxXEdp2Y2nfzQEzKBrxTei3Sr8r2GGwJzaFqLJnzLxleOGOsfiURAiOcAauFRWlT81E2CXVYDX13bh6vM+VUc1iGzao8x7vWPifmtSScyfEohkMg0W7YNaIbCoDdDB3+J+ajNnA5F45Pd80Y6VH1u4KWFKnBdZlCOYs93oxH97ilrTEqRfdgfWKvEOwIsQ0ZDcSabKDHICqidoK+68wokKM9pJiQoTrz2d1BeA3tqiWQCUUUl7og9J35j81C6O/1nfmPzTaZgUql0WGmJ2A0DGZd6zvzH5rLZp3rO/MVhzVGjALJI2nvcfE/NOoMwXCt4+JVIgv34prLzoAGZ5pMojoyLOyITTE+J+qLMSK4HtmnMpNAtMbz4igUkW2BTYlcWM5IYGI7O87HiVC+Od7udXID/y7cyaqN9qtOCJRZnJBMSYdjrOHefmhI0Zw9J35j80NEtEVwQ8SeO5GkwGxjDnHXO07PefmtbNJdGaLzsTvPzSdk2duSZ2BOMbGaXVz3VXSTSdHRdsc6UEsi0Bd2W7TuGKXMjOunWdlvPzRulcwHxiWmoo33ABANbgeSXDxVjmvkyCDHd0R1nZ7z81BKx3XHazvzH5qaG3qih5fsOTUxTXRK2O7ojrO/MfmjpSO7o2azuyNp3DilrfwkfJ/hs9keQRICQtM8WOeM2lzqjcanEIeFFo+q0me272neZUQC2jLZaZK2iwapopI1uuLSCapDAkIjsiwc3tHmVFMSsRpo4eBDveCk/qi2P8A3SSCxGvxAi5ucc4EswaPT2YDJu/mgJSXAxiBx4UNO/ejp+faYdBhsy8UTWwFJjOUADQBh8duO88SpmPHwS6DOMujFFQ4rCEDQSYbDdkUTCZWlBw+ggWvYMirrotLhpY4jrHircOxD2O4Ods3DmhaC5Ugay9D4sWjnno2fxYupnUN2d6sUtYkKXF5jSXZBzsTXMkbBTE4bs0dHmKvbDGYF53eaD349yGtKao440bDb7zicOAu+K4VbZTPtA0mMNv3eHELXv7b6kuazI4jGruzX1Wu3qqaOQXw3NexwBPYdeu625rzTWxGBpmgpiJ95iOik60WIe5g1W07qeCNlNHXPIhQ3uxNQK5OpSvDMrZVFUwowlLaHumcle6OZu3embrimUZmrEFOOq7+pUiZhrp1lST48lElYtTGhHVrib7BfbnneYXD+lq5xOsIJFFmKV6MlGhXEaoHBFPCgLVUJIgpYbyvXFNDlzStFx1HmqQBagKdrarGEjXoqrYQkS1ik6PD4IbCoDMBYdARrYYO5ZiMoFlm0hS6GmWj9ndJFGCHMOpV50As4C9Ed2WiqDNk4wsLHG2V3SKWLIt054e8AqEdnuRelcYvmHOO0jyGCHLerQR8UN/0wVjeqKDgDq3pgxvUlBwG9W7kmIXJdfRGPwimMoOrZ7I8ggA3qkwlG9Wz2R5BMQqQim2kPd7TvMqFqc25KUe6m8+ZSdrUSdoFrZO2Wq0mrMPRJ1jyCeSGjwADnnHOmwbaIax7OiPuipEMmrhyVvEFtDTPZXBJnKh0Ip7NWwmltD9c+7yW7pdjvRBAFMd43KOMzLP9PiiZSHlh7vqqUNoBkZJhq0saebRlzpkvPsWGCdUCuIO0cK7k4uZZbsvPetw0ONKY7tvADjjRZZ1IW2Pou2LFaKODG60Q3jQMBq6td4FKcVarBm7zo0Z2FakcB6I4ClEbHgNlpSI0UvdG4vO9xFKd1aKsy85cky7eWj5pgnTLRY778eM85C60f0tJP+4eCS2/MkSMeJWjogdTnENAO4OA7lO6cEOSc4GjouoCM6vNzDjdBPcg9MsJSHCFNZ7BTgKup/asejUrZRZODCgtzqeRoPAK1aHRIL4jXFwqDgDt4JDOyRc26QQRudQZZUyATewJSjmDCpq1pOIDnMLGk13OLVNkaa7L4wcdVqhhpbaL5W0hEYQWxGNNW4glj3EeBDe5ItPZBsOYLm9iK0RWcnitO44dyzbsq+WcyBFobvWVpT8VoqPFp708tmTbM2ZDiXQXy5uHfcdiO6tfFMxpRSZDPcqOXxhioUfNyQxoAEuZCqrU9CWSy8G8VYJaSwpwSqz5Cu0hWCVsaJsi05tr5FKnKg4RKvEZR5B2GngiITVm1pVzIzg4gmuYwBqAcu/3KWVYjvRlbN4baqbo14MpyWaFBYVGrYdMVDMMriigKqCIKLkzQeEzGi6XZUt0cm0ZGIakncKfEjwXPpGHeiDn8V0a0IrWNhsJpdYDxqSpvyHbURmPWyi6TN653d5BRU6vuUtuYxDjXLyCw5vVo+ooKK2wZjeqKClm9W/kmMIdUUDLt6t6ZF9/YMl19EYHVdyZyY6tnst8gl3+l3JlJjq2ey3yCbFiJhFqS4LnbqnZxzSAWWQSdgVnnIYMQ4jEnz9y0Mszbjhjj5JalQxxPaLgdFj/ANhOnsAqTX6wSiwrvRADLj34+9NI0UUFdtEuXYyPRJDpdqPoDZ5rIj4G6MaY+KHEahp4V3fNT9JQVwI3Zd4XHGQ/HPw2cFY9HZEAGO4UDcG12upn3eZ4JDJwL72tb2iaAAe88MzVWG27RENrYbOy0U95x7zU965ICT9GttzF6Wju4BvjUn4Kpvd/kRzBorBFYXybq+kS7uADa+NVT7Imi8w4O52P9J/6TEL6LFORL0WWlQewA94xzoGtrsPpnvQ+m87/AJiBDBwbVx9zR5lQ2FG6WciRK1F4hvst1W+NK96rGmtoEzzqHBoaP+R81zjbo2MuLTLHPkXa4KLR2Z6eM2ExwvZ1c43QRU4YcMBtoUg++iYc1rjRjG5V7RTPRKVbGjOaA6HdBIe26KOHZJ1clLLHxg7PQeblLXQ0+0Od6WecBjca1leIq4+9yZfZ5G6RsaXdlEhkD2hkk2kUg5sRsV2PSAFx/ioC75rXRqb6GZY7ZUfqmR3jSRBLyYgtOXLHOacwSD3JPBYuifaXZAhzBe3sxRf7zgffVUGXh4H62p+OVxsBjGzYatUj2fr6oq1ZrKKzyFQ3bjXdlvCTkHwKtpUzr+bR8R8EFLjHNMtK6dOPZGQ4nwQMu3+FxTY+KFPsJaRSq8EVBliQOqKJbJOH+mPFDdBVYpLVHETaJKbC1vjihosmfVHiuUjeJtYrAYreYV0tmXY6IbzGuoGgEjGgaMK1+qqrWDApFbVhz8FbrVOs4YYHdvof07lNkfzQyK+JRbahBsRwAAAyAx2DJb3epWbdZ1p7vJbXepTX0goLbA4P4ZQUD8N6Ywm9Ul0Ear0yPsGfr6MFvVI+T/DZ7I8gg7vVI2U/DZ7I8gmonmg2LZEQxHO6TMnNvE8VrEsKMcA9lPZO5PCKl2HpHDdicUXCHHJT8mP4orEpYkeG0AXcDvI5bFu+UmAKUBPtAY8Kq2Ol6CtcMONFFMQnHccgD9FZzZvFFTiQpkEAsqSaVvNzzUMePHYBVhxNBQgmpwAABz4cVbLtQK5tNMtuVf1TORs0Q29O8VcPwgd5qOk57vFGpWBKNGlkQfusOr8Y7xR224D6AO/Kp7tign4HSOF43WgVe7c2uzjjQcSFJKyr3vLnA4nDjyCItpjWS0XaSA2uyta0bvphU8USFsKdRzDdGqW3QNzQMAubRay7ph2Tnksh8nUL3DdStOfJWvRC0CYTobjW6cDwzHxVPt41mHfXh4IlpmFg0QbchudwVKmW9NEc/a5xPy91FcIUXo5GM/bdIHN2qPeVV5CA6lbpA3mixPtm1egV9mxGCtCRvHkrVoZHiQXBphP1iaktIFKbSUGyKTqjGmsRhyFalPrI0qY+JciUa+uB9E18krI3OLTQ2lB3Fj+1rO6eC4DPMcx9U71T7MlS+I1laEuAxwpjTFdClXA5d6r2lFhGG8RWjUfnwd+ufclYpV8QWvY108kDFlA+6Q6A64Qc7pAp7x/cuRS4OPNdj0btHp4T5eKal7C1rjtwwaTw2FcmtGzosGK9jmULXEHZwTsOriwJBclXCieSr6EAGtd5w24AqsQJiIM2O5jFFtm3+pE8KjhwRSjYSlRDpJFd05x9FvkoZV5Ws3F6SISQRgBiKZYImWhUKPqNA+wmC1x2lTXTtK8GokSRuk3m1ABLam9QkCtKUzIwrXHJKbSGRTAXO5qCLEKJiwTSpBoduNDTcdqifiiVGOwmwbxjNx2q6Wt+I6vCngNqp+jzevYrrabQYhr9YKTN5jY9FGttvWmm4eSwfwVJb7KRu5qjdE6qib6QyHbBmfhJfAbqvTOG3qapZAODk6PsXP0SFvVBFSh6tnsjyCFd+EFPKnUb7I8k2JPMsUG9eNMrxzqNpRYmaYAAnCu40815zKPOfaOPf9eCnYwbR4YbD9c6qWyqjQR7wLa55cOaIhinaofM7ct+xCdGAa7+GNdh+tyhc91c7xGZ79vl3LKsyh7ZsmyLGDfRaLzyMrop7ycFZ44a9pLG1OQ2jgAFV7IBay6MDGdVx3Q2Znxr7k5lbTutc/Jg1WDfvcT7vHcmRVCJ7ZmNdgMJiEXyMhmOA3cSqXbE46KTXBo7LRkByR9oT5e4k7UpmzgtT2Fx1ZLoxDoIh4+QSK1ZcdI152g+5zv0VksNt2C880v0gkqwpY7xEHg5p+KK9i6F0/O35O7SgdFaBya1z6eN3wWwsCJDa14BdDdtbVwxNNZuY8kNpJDMOWlm7S6LEPhDYPJyu/2dTxiwC3N0M4DeHVp7wR4IW6jaOo5/DkrkaIw3i4Nqag4t7WH8NKCpSadiEPvV7+S6tpLcbMQ48SHEY5mo83TddDiG4QSe0AXf3V2UNQ0o0ea06goTjTjmB35c6I4TsFiiQ0ijQNaHEcB6tajwOCtcH7TzEhFkWExwIoSCRjsIzoVQXwSGgj6Cj+KJ4oyN5NF/si2wSCw0oe8Kz21Zf3+EIrMY8MUeBm9oycBtcMlx6z58w3g7No4LpWjdrODmuYccKceCVki47QSfJCP7qW1aQi5UuG00HH3K727Y7I7BMQxSuERo2OyJpsVXjytMPJK/ZYyJVraqYx5N+K9KhT22Ov8A6RT3oyx5EULnZDzzTXJRhZ0YOc+KJJaC1oN8ODqXmUpUAelcNL42YELDIj4YddfUvGYxY8Grbt00qMxiKg1wBCOhuL2kAEhuIOQ3XmnY8b9owNapcIZqyg7RqW4AB2INNwN0E8uCmUuXZc8fDo3hwyYLr2249vIh7TQ8DeBGwgpc9uH19bkxmIoDQ0GobWnN2LnDcCfrNLor0+FkeRoMsJhMdmO1XC0bPLoriIjm5YUBHZA3gqqaOfjNw2q+xm9Y762BJyupAx6Of6SQCyKATU3W40pv2VQ0T8I96a6ZQ6TA9hvmUucOpPejT0h0F2QS+MBLYDcHprKn/LpZAyemQ9gzWkROd1YRsr2GeyPIIInq0XKjUb7I8k9EsywzdqdoDed29RQbQIxcag5Y7frYoI2jRJJMZ2Z2DfvUUxo68DCKeV39Uj4j/kNvvwccKEnCvdgP+0RAh4VJwbWgBzJG3gqzKWTELKmJtIIpnQ0wOwp3KWU8U653ItBwOz9VjSXR1stcjLG7QdpwbDHBoAc8+J/tS23LQFRDZ2WYDjTarDbEQQIRI7RBHIE1p78e5UOZjYE7UQpE4i1K1mhgtZV2ClcK1Qex/oZWbA/y/wBbVBakKspAPqxYjfzNY6n9pTGUZSCBwUUzDvSLt7I7D3Oa9vyXN7FUVHT1wDpdm6AD3ve8+QCY/ZhaIhTF0nB4u9+bfIjvQv2hy9ZiGP5ELyKr1kRzCiAg0INRzBwR1yhRy737O46TRD0Di2hAxcw4tc30mkclym3px94sa8vYaOZexIadZoDs6jLmF02xLYZMwdhqMRu3grmFuy/RxC0AC4S07K41b7j70GHWmBJChjASRTacFkyDSKUUcR919d6mZH2hMla6Ksbi1TFU9IXNbZVOtF7QuvuE09U/BRTrb8N3LySqXdhmQa1qM0SfKOxGSChLR3+wJkFodmyJqRG+rE2Hk4e9LdIrDuOw7OYPBIdBNJQW0d2XakQbjscPOq6REgCLDLHULmioPrDYRwKhnGmddHGLQkHPmmsaCXOAAHEkgJtLSbaXQatBOPrEYFwG40qOFFZpqShyzY0wRV7Ibrv8OBp3kkd3NUuz5kiEwDEnAc0U7cEVfitc2xjHmA0FrBj5czuSosoCATiaknCuYwGwazlbJ2w2w4D25vhlry71w7UIPI0oNlTvKrMVuHuQwikFkzc+ugFzK/Xiho8LajX0UERlTvVUWSTDdGoVYrcNq6I6Drk8vIKnaNymuCuhNlzeqeHkpM7uRsejm2nLaTI9hvm5Knw+oPenf2htpNj2G+bkmf8AglMXiiiHv6BZLGAUshHtprZmMEpWB206HbBn1EGr1aLlTqN9keSBrqFGyrtRvsjyVMSOZcJh+scNp881u51G1w78v0qoYvbJ4k13Y/XivNiatcwfrzUbLAWzGahw2mniTn71YLBk70dnDF3EDEe8DxVeseKC0itNY+auui7AOkfubQd+JPuRexcnUQfSiLVp5/qqVMO1Kq126+sN3tYe79VWI7awa8UYtdGZaLgE1hQdVKLLgXjyVku3WiqW+xnoKEUNhraTcDLTNctQ998UFd+JSx7nRXBjMynGk0t93hS8uwVLyYjzvIo0Cv8AUfcsYD/hS9Opis6QPRhQm/8A5g/8lV4mBqnGlExfnpg7nlg5MAZ/xSaOU6Po59F10CtO5ELK4Oy5/wDS104ggRnU9JoceeI8gkWj8YtisI3j5K86SaPmZa17SGuDSMq1rjQ7lj1KwGcxjOqBwqoJOYxodqniMLSQdhoR7ilzgWk8CndgptUxxAf6JUMgzEjYCU4szRuYjND2wyBsLyGA+zeILu4FAWnZz5eI7pWFodi3caUBuuBof1CUmraRRa036CpaZ6GIHDFrtV44bHDiCuuWTMxmwmtitLS0Ua41Bcw++nNcw0bjwZUiNFDekGsxrjUtOw09bbww2pzJ/aX0kyyGWOIiOAL3OF6840GqBSlaDPBDKDYqUk2PdMhWTjUOwH+8YKq6HQelmILNl8E8m4mvgrHpK+9KxaerXwIP1yQP2aSfWGJ6jR4uNPgfFBPxGY3xtl8tiWqIg9aE8Dm0iIPIrnE0ylV1GaJdFYNlDXkWmvj8Fz+blDUqeDBixCYW6tdqmlJEkpjLWaTsTiTs27sqU1zSRj2S2HZ4aRXuCtsRgFXGtT8kss6UumpGKbPlC41OAUspWzUtHL/tAH+ab7A/3OSq7WEVZNOpERYhiQojInRtDXtaQS2hOPGldlabVXf9Mp68UVYumB2Oeqd3pVTtptY5AhPvEAb3EAV5nBKukBv0IPIg+9Pj5MCTXFADTqFGyvYb7I8kEzsFHSvYb7I8lUiKRY4zyHEkkipqK8d+w/Nbti6vCiWR7XaHOHE7cM8FBGtZt04iqRxbKeSDLHhB1dms4d9fJX2zH3JVx9Yn3avwXMLKtlrQa+sT9e9dOu0lWD+W1x/r1qe9c1Tti201RXrQmC6GfaKUGphADa5NHQ6wnc/gsNkqNa3bn3lZyNr0ZsqWDaAmp3BSW5ajIWrWrtw8j8lE+bEHVaddwz2gbSPmlTrPxvOxr2nO/wBrRnTlmujvZ0nWhjova0Xp6lgDBWrsDyAIOBXSHRYUVjHxW1cCHNoTgaDM18a7lT7PlKMApTbdwFK5Cm/5otjCN+CVkSbs5JglufZxBq+NDmblS58TpdYCpLiQ5o3k4UVQm9Fb2DI7DzZEb4ChqntvW7ejCBXVbrvO93ot5DPwWWOaglknArwYIzTsVSFhMhYve553NFweJqT4K8WZakMta2rg4Dsuxvey4DWPCgKrr3XQXYOZtGThyPwS6JNDEtOFext/Q8UvlOfsdLBjSDbT0IdGmYjmua2E43r2ZFcSLg2130T6ytC4EChawPiD/UeATX+FvZb3CvFKNHNIHC8YhAbeNwE1cBz5pjNaYMyr3BNcpdMi4K9FH+0C34pmnwg9wbDIFASLziA4udvzp3cUnFuTEcNh1fEpkAKncKkY7d6K0wuxopiMIvHBwpStMjXfTyWmj86yXDnXxfoKNo6la1BLqUwIqq4pKCaWyaV8tkEOyXuFX0YNwoT37lZrHsaBALYhq59AQXGoaSMwAKV4pNLTUP04l7g0HHm5ww7gUyNrwy0C4QAKVv4/7FrkzEi0QLTa4EHEEU7tycaHSLYUOIAa3j30GQKostOy+2Lc5mo4+gPNPpC25YObSdhsAzNHVI3YYeJSJpNB2+jozcA5/C6OZGPgMEmfY5ecASsO0+k6BrY0HDIuf76UzQ0fTyXP/wBqGOWXdgpJXekMihrBsS6NYtbzKmhmCzEa54ZeJVdOlUqcfvMM/wBWPgaLU6VS4/1AeRYf+SHi/YxRX9LJFtVx7DQ3jmVUNPbXiwpZzg83iQ2tcr2FQMt6kfprAyvnwb/7KvaR2zCmYboYeCDljShGIIBTscN7RjpLRU7J0wiwHGhvtPovNRz/AE4lYfpXFdqso3g1oJ8XVPvXrK0YcYoMW6ITTVxvAggbAK1JOVFYJiBDDXGGxrBsa0DAbOaqnKCfVgYoTl7oq8KUjx6mtAPWcc+A8VmSlbl+pqfd3JrZBoHoBpxet5NtoLgkkwNnYKNlTqN9keSBgu1Sj5UajfZHkE9E0wqakIYc6rR2jjuxUUKXh7WN5Uz7lLOPJLhQ5u81E2GkjfoPk7MhON0Q24mmIxqf+10eebqP7m/lC59ZUQtex1AbpBpvodvgE9hxYkVsV0WJeaLt0AFoFbxOG04DEoezZICmrfgwdRzgaAuIGOO6vIJDaemr4gLYTblTS/mabwNiTWt/8grzJWlBv+OHxR8IrsBNvocWLDIaXucXOfSlamjRvPFPrPhh0Zt7GmNNmGKCgy4DQ0bAAmVisHTcmn4BInPsbCHQ+hk1QdtWsIEJzycQMBvJyRxiAbVzzTS0S+KIQybieZ/RIwrnIflqERCJyI6IXVJc41PfvVlsadiOvAgG6aYkDwSOHDu0Awc7HeAMrx3k7BwTGTlQxtKk88PJWZFFqifC5p2ie0JgOcCwuB9JgPa7sVpEZEeQaBgG12dPZHxW4fTDAcsPFY6bck/RS3bts82VAcXOcXE7Mh4BbxHADcPD/taGIoXv3eXxWrYuTSWhVOds4LRsJbx+0a55rWhVS6JGTNbRb36oe9xK2a5ZRtmIkGqj+68VMXFeD1uwdEX3f6xWfu4UnSLIirtnaNRDWHlbmItS5cboGcyq9Dl0UAFmo+gtsyjMOGAsrTpFi8UFB2OrIOq7v8glwzejbGdg7L6AQTu09KXkx78EBQDgUfLdhvsjyS6X2pnLDUb7I8lSiV7CI0TWdzPmVlrhmhow1nY7T5lSwxhiUqhiYfLTFcNqsMoD92ed7vIfqqsIQqKZj6xVpgtIkxXa5317kAV2jn1oCsYrZk1co45A+CxMNrEK36CoTdAK0yw2XMAita7VmZn3QhEewVwHhX50VZl4roR1aU9XZ4pnA0mIaWFlQ7MVrwSJY3drY2ORVXQV/iSKDiPChS+aax8TpNYkgahG0ADPcjKA4qJ8w1vpDuxXRpdIKSbW2RS0oQS5xxOfy5cEYCEDEtIDIE88FBEn4hyF3u+JW8ZSMUox6GjvBDRZxozcDwGPkksaaO0196gdH3I44hcs38G77WAybXngg49pPO2nL5pe55WtKpqghLm2SPj41qfFY+8cT71p0a1COgNkhicT4le6Tj5qNeurqOJDE4le6Tj71HReXUdskL+K81/NRhqb6Ny7XRSHNDhdOBFcat2LJaVmrYuaScq9yKg2VGf2YbyN9CB4lX2RkxsAHIAJ1JyV7H0RlxKmlnr0M4FAkdB5qJTBrfaf8BVWOW+yGLXrI7W+yHOz5lqtco29EDW7DiVbokLW4UCnl+ROw1BHFtI9CmSj2NvvfeaXVNG7aYAfNATFlw2w7wGO8klXL7TH9dCI9QjwcqpNnqkUJyaTbKVGNPRBY3ZcgojtZyNsk6hQEz2nJ0fJgS8EBy5zTWW7DeQ8kplziU4lhqN5DyVCJfQvjzxD3YHtHfvKx9/PqlWaLo9Vx1xmfR4+0s/+A/jH5f3IGzUV6BaX8LtyvkJ5+4wiRm0nxc7PuSCzdH8O2Mz6PH2lc49kH7sxt8YMb6PA7KoZUFE5k5uu5EQoaa/4d1z1g/L+5FQtHv4/7f3IGxkUVuYh4oAtq8BW2c0fr6Y/L+5BQ9GtcnpB+X9yNPQNfKhZChXqk48yShZg0JphQHLuVohaO0b+J/b+5LI2jxJd1gy9TiP4lkNsbkpRQrjmjARgaIKE80JJPirHMaOktA6T+39yHGjRuHrB+T9yYieXYkhwqgFZ6D68FZYGjPVt6wZep+5Sf4Yy6wbfQ5fxLuRnEqol1kQFam6M/wAwfl/csO0Z/mf2/uXczeJVnQ8Chg1WyJo1gesGXqfuQjdGP5g/J+5EmLaEDGLJYrCzRj+YPyfuWP8ADGfWD8nL+JbZ1FdurUhWL/C/8wfk/ctDoxj+IPyfuW2ZQiY1OtGWVjf0n4KZmjH8wfkP/sm2j+jpbFB6Qdk+j+5Ln4sKPZZrOlbxujL0imk5FugMbmcBwG9FyNlXGYO2VOGfvU1kWSHPvOdXu/Vec2xxNYtndG0H0nJtaEwRRre0Qt2waVNfd+qzFl6uvVxoBl+qQ7bDVHNPtJbdiQRX0XV8QqrMfhq66fWSYkSEb9NU+jXbzVfi2Abn4g/L+5WY18UMvsSWb2TzQE0dYqySOj9GnXGfq/uQUxo6bx6wfl/cnx8mLk/iiuS+ZTqWGo3kPJYl9HDU9YPy/uTmX0e1G64yHo8PaT/ZM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3318" name="Picture 6" descr="http://3.bp.blogspot.com/-EPKXAzF3Z18/T_hPoFjediI/AAAAAAAAAo8/THKzmqvUNRw/s640/JES%C3%9AS-en-la-Sinagoga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4437112"/>
            <a:ext cx="3329881" cy="238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3202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720080"/>
          </a:xfrm>
        </p:spPr>
        <p:txBody>
          <a:bodyPr/>
          <a:lstStyle/>
          <a:p>
            <a:pPr marL="0" indent="0" algn="ctr">
              <a:buNone/>
            </a:pPr>
            <a:r>
              <a:rPr lang="es-CO" sz="3600" b="1" i="1" dirty="0">
                <a:solidFill>
                  <a:srgbClr val="FF0000"/>
                </a:solidFill>
              </a:rPr>
              <a:t>¿Por qué son importantes las reuniones</a:t>
            </a:r>
            <a:r>
              <a:rPr lang="es-CO" sz="3600" b="1" i="1" dirty="0" smtClean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4" name="AutoShape 2" descr="data:image/jpeg;base64,/9j/4AAQSkZJRgABAQAAAQABAAD/2wCEAAkGBhQSEBUTExMVFRUWFxgYGBgYGBcdFxoYFhQXGBUeHBYYGyYeHBkjGRcXHy8gJCcpLCwsFx4xNTAqNSYrLCkBCQoKDgwOGg8PGjAkHyQsLCwsLCwsLCksLCwsLCwsLCwsLCwsLCwsLCwsLCwsKSwsLCwsLCwsLCwsLCwsLCwsLP/AABEIAJkBSgMBIgACEQEDEQH/xAAcAAACAgMBAQAAAAAAAAAAAAAGBwQFAAMIAgH/xABUEAACAQIEAQYGCwwIBQQDAAABAgMAEQQFEiExBhMiQVFhBzJxgZGhFBY0VHJzo7GztNEVIzM1QlJTYpKTwdJDVXSCstPh8CRElKLxCEWDwmN1hP/EABkBAAMBAQEAAAAAAAAAAAAAAAECAwAEBf/EACcRAAICAgIBBAICAwAAAAAAAAABAhEDIRIxQRMiMlFh8ARCkaGx/9oADAMBAAIRAxEAPwAj5RzztmUsUU7oDqaxklCjRBhzsFayrYubBdyapPu0/wDWS/vcV/LV7m343l+Lm+pw0q12t5Klkm41RWEFLsN/u0/9ZL+9xX8teJOUBUXOZqAOsy4r+Wg221VfKE2gPlFIsrbHeJIP/bev9bR/vsV/LWe29f62j/fYr+WkhRbyI8H75gT0ii9RAvc/ZVpSUVbIqLbpDC9t6/1tH++xX8teo+VYYgLmqEngBLiiT5tNU2Z/+nzExgMkySL+V0SGA8nXV/yV8HceHsdOp+tjuf8ASpSzxS0Ujici5wOW42YXjxer/wCbED5wKm+1PM/fHy81X+WIIlFWsmaAKSeob9gtxqUf5H2NPC18RSY7lCYZGilzNEdDZlM2KuD+zWj23r/W0f77Ffy0t+WGJOPzSd4F1BnsLcLKAt/VRTyU8FoYgzdI9n5I83XV3lUVchFjbdIv/ben9bR/vsV/LWe29f61j/fYr+WrrlF4JsPLhrqoVlGxUAEUgcywZhleI/ktb7PVWhlU+jSx8Rye29f62j/fYr+Ws9t6/wBbR/vsV/LSRNelqliUPKHlHr8XM0PklxX8tblzaQmwzFf3uK/lpZZVIFQWt1b0RuvS2tdrGud5miyxILGzOQccwH73Ffy1PyjC4vFahBjRJotqtNiBbVe3jAdh9FAjPfYHhTE8DqWfE/Bi9RkowytySBLGkrJHtTzP3x8vNWe1PM/fHy81MW9ZXQQF17U8z98fLzVntTzP3x8vNTFrKxhde1PM/fHy81Z7U8z98fLzUxaysYXXtTzP3x8vNWe1PM/fHy81MWsrGF17U8z98fLzVntTzP3x8vNRXyn5WQ4GMPNqsTYBRf1kgD03PVS8zPw1yFiIYQq22L7te/Equ2mw7es9dYKVlx7U8z98fLzVntTzP3x8vNXrk14YIZlVMQDHMTY6VJjO43DdWxvY8NLdQvTAilDAMpBB3BBuCO4isZqhe+1PM/fHy81Z7U8z98fLzUxaysAXXtTzP3x8vNWe1PM/fHy81MWsrGF17U8z98fLzVntTzP3x8vNTFrKxhde1PM/fHy81Z7U8z98fLzUxaysYU+eYTHYQRtLiGIaSJLLNMbh54o2/KFujISD3UysjkLYWBmJJMUZJO5JKC5J7aFfCn+Bg/tEH1vD0U8n/cmH+Jj+jWsYAs2/G8vxc31OGlQOApr5t+N5fi5vqcNKpBsK583aL4fJ6A2qHnMGqFx12v6Kn6a8y2sb1BMuwGy3LmnlWNRuT6BXRvghyUQJMo/Jl0ne9jzUbW7tmBt30DeD3ksplBA4m9OjKcofDmTTo0yPra99V+bVOoW4Io8x36hRy5yrwiLXCP5ZQZByg1ZnMp54piDOI2ZyYv8AgmjhdY4yegLlySB0iTubbeeUuWoTCHaZYzMwtA8iuxMT6R97OsqD0jbhpudgal4bk0YBhyJNUsZJkY6yra1fXzaF9MV2YG4G4Wxud6HOW0swkwxUgmKUuB23ikT/AO9TyTUpaGxwaiyr5SRxJPh4y+NEHsdyoWSfVr5xWvKQ2oMAx8bydQFfc2x8uJieFCVj0lb3OprDt4ioGMyjFYiZZueRCEK6WQsN2vt0h2CiH7n/AHsoSFLIyhuq5W16Rvoql2DvI3k4gwpeBZVlaIfhQ4GsobEBtrausbeqrzweKESW80zMpVHim3eKQC7dI7kMCCOI28tSMpwM0WHaGbFRkc1zcbxR83IvRK6r6iCw2I2G4qgy+B8PLM7zmeSXQoOkLZI9QQHcljZvGbc2ot3ezJVWhlSZxHHEXkZBEpOtmItbTcgX4m3UKTuExqTYPEaoIiMRhcbiAx3kvDII4G/VIsw6+HEb0TZo/OYFoZBvzhlvfaxQLa3mpWjlQkOHeEI/Oqk8CMGATmp3LPdbarg8LGx1G9XwUQzWFMeCiOSBnXC82mCkZm0qcR7JfEaIDdelp4Lfhu1+Gwj4OJIxmmF51VZDJpIZdSksjKtxY7aiN7bceqpOG5ZrzAiMJYewpcKekNmZ9cbjb8k9X6x7Khcjc4TB46HEyRmRIyxKrYE6o2UWJ2BBYHzV0NkktBdhMxlmzCKOUYKS0cwthhG0Njh5SL6bgsrID3WB4Gq5ccWCkbHSK1LmGEixcU2Dw80KqsgdHkDli6MilTfYWbff09fwqgNo9QUD8qxPpG1rW9fCubJV6LwDnMAvsGaIxRqYUwjKw3cNMzl7t3qF2sPPtXjMsvWXmZEE6FYsGWOHLiQc7zpksI9zfSAAB1ADe1VEudq0Jj0sHdYlkYsCpEA+92Fr3PXcngKOeQOHGJcEdDmEwQN99RgSZTbfa+q9CPukkFtxVm3kRBmrYeOVMUrxOzFRil1vzQdhGdSEPqKAE6jffetOA5S4mHMZUmjxM8WDV1dorspbEyCVSyFhqEcdlW2ohW9J/kOUHDw80z67SSspsRZZJnkReJ8UMFv+rUbL8kMOKxUxk1LiGiZUtbRzcIjO997kXvYca6lGvJHnbVoDOVPhSgWTCPFM4QPJzqEGMldIHCQAE7kjcbgb1KyTGNi8twcbzyAy8/qaMkMwi5zSQ1yQNlIve4I67Vdco+Q2HxhTnUUhWYnbjqjdOHi6gWB1EE7eQgXi8FRgghWBo+eiG8mllL7EG669+N/G4ilbkl9h4wk+6DbkPi3ly3CSSMXd4I2ZjuWJQbk9ZNDeU5g/Oc7G8/MRYTECeR+cMRlR1MTJzmzuAJblSQLaSdhRNyawyYbDRQatJRALNcbgb6Qx2HcDYVq5KcmThcvXCSS89YSAvpIuJXdrWLNsA9uPVTok1QM4EzRDMlWaaT/gYp1VmYlZpIZtWgDprqKKbDrGxJvbdyOzpYkxbmTEHD4dIQTiXcyibmy0wHO9LSVaIjqJY6dqvIeSrGLELLIjvNAMPqWPSBGiOq6gWJYkyMTvbs67qzwv4kw4nmRKWDRQu8VrANGGRDe++oDhbbmx20TIn4jldNi8M849i6xiGAWdUBSDmlZY49XjPdTcgm5J2GwAgMLfLy2ke6h0rdKxhI0/Aut9PDrqw5PZthlwQw+Iw8khEzyB0kCcVA323tbr23qBhsaiRmKRXtznOm1rgqujgTvYFxa3WN+opZVI08nUU43DgqrXlRdLC4YFwLEG4I+e9XHJvP5hDiMGZZQqyQyKkZcSqi4sDFiIx2bdGB0DvsKG8JjubnjkKm8bK/fdTdesb3A6x5a3rHfFYZoHaMtMg1SAMAzTKouotqXc3B47dl6yZmrHBnuBRMBh+bOYCL2UpkGvFeyihEkbAC/OlS2k2Fxbcbb195SxJDhsCA2OGH552l0vifZOg4edgGIPO2EhS46gOwVNxWS42eGFDiolxEE4mDiE82yqjoFMXOdRcG+rqFXCZNK4w7YiWN5IXdmZIyqsHR0AClmKkK46zex7aZOyTVGcjMQ8mX4Z5CWZ4lbUxBZgwuhZl2LFSpNusmrqq7k7lbYbCQ4dn5wxIqa7WLBRZSRc72AqxogMrKysrGMrKysrGAfwp/gYP7RB9bw9FPJ/3Jh/iY/o1oW8Kf4GD+0QfW8PRTyf9yYf4mP6NaxgCzb8by/FzfU4aVycKaObfjeX4ub6nDSsZrLqNgAN6583aL4fJ9eQW7KqGzDnZVjTxb799QszzguLLsvz1d8hsm1uGPbUqpWyt26Q5PB/k2lVY3FG+LDW2NV/JiDTENuG1WWOk0oTSKPschJy96RT4jGaF1O2/YPVVCMA00nOP18B2CpssN2BPC99+F63rjAnWD2AVA66NX3HVd6i5nEpW3Z2Gsx/KKw4WNVrh2GtzZezurAB6fDu7EBjpB7eNS1hSFNRIHeTvVfi81Z5THh7WH5X2dtbsPkbMQ0t3O3HhTig3yv5ZqiFE3J4dlK93JJJ4muhsx5PwmOxReHWBSj5Y5FHE94wF33A4V04ZxWiGWDewcgQldu2pNuj596+4HDEnapcOGvxHDz381UlLYqR9wE/C+44Vawvc1BwmBOuxHRO96s1w+k2te3rqMh0WEGG6+zejnwd8posGZjNrOsIBoW/il739IoJw7gCjfwa4iIPOJInlBEYGiNpNO78dIJAO3orY/mjT+LDQeE7B/8A5vLzTf8AmrPC8pMPPYxyhuiGIs11B4agR0d9t7VRZlmuAiF3wc1u1cOxP7IGr1VEyvwj5VHLzcZkhZuJaCVR5yV28p2ruo5g1SYEAg3B4Ebj1V9Dd1QsMMPPd4XW/W0TWPnA4+cV6bDzr4rpIOx10t+0u3qpaDZKnRivRIB/WGpT5RcH116wEZAN0Rd/yOB2G5Ftj6fLVfHnOlgs0bRk9fFOH5w+yraE7UQPo2Vzp4VYXfNZ9XaLcPFCKB/H1d1dF0jfDNhyMYW2OtV0gWJuuxuO29vLelkGHZUDALzaaeOlT3E2Un1ta1VWLQ62F7knxjw21H19v+w28oypRhYY5woZUAseIJG48tRX5CYe91Gw6r7d3GudSZ2OKaFKcExIsbm4N+wdVhwtw8tWK5PJHzTutvvsK23PSLi3VxufUO2mHhORSCfnja176eq630+a5vbrKp2bzsdlYIiTZv8AiYpD5Q4YfMKzmwrGvsMnxyrKoPkPnG3rFWdUfKPDXjEg4qNz3ddXEEoZVYcCAfSL1ePbRxzWkzZWVlZTkzKyvha3GtTYjs37+qsGjdWVqVz2H/fnr3c1gAT4U/wMH9og+t4eink/7kw/xMf0a0K+FL8DB/aIPreHoq5P+5MP8TH9GtYwBZr+OJfgTfU4aTHKhysSgdZ3pz5r+OJfgTfU4aTHKwgQL26qhk+US2PplBgYeccCnDyCywEqAKUmSOL996dnIBd1vw2qOZ+C2Ma2Bh0IBUPFgymwNhwvVksY02FeIoAooSjLio+CMZpNy8lScGYlIbpChrM1S5OnS3UAaYBFxQ7nuUBzZbBuPDjSZMXDZbHl5aYJQZYT05Dc9XZQ/wApM9Z39jI235RHzVu5c5nLh47DoEC2/wDA0Iclp+cIZjcsePGlUdWUb8BxleCjij1HgOrrvX3GzSFeixUdQXb01FzzEEaQOFWERBhG1AYXrjEHFMJZZCD4t2NvsqFnGBcgljerXlfn2iVEQCwO5/hX3F4tXiv1kVRfZJghh25trj/Yq0Zoz0g1u6ojYM38teFW1UYvQRYfGxFBwDAbdnfao8k+rccPX3+aqmJ6lQUtDWWMJpleBU3kxfkh+eWldc2o78FGXLiJMSDJJEUWIgxvpvqMt79ttPrpsfyQs/ix02rVNhEcWZFbygH56pIuTkqX5vHz79TrC4/7kvXjE5Tj9JCY2I97wHUPIUkCg/3TXXZzUvs+4/ktBI2rm1VuAZRpa3ZqWxt3UMDC4zDNbD42XSP6LEATJYW4SG0o2H5x41ezT46HcNDMo6nRlJ/voTbzqarJOUPOsA2GlRyQOgVkU78ARZvSK3JD0GmXSO8SNIoDEAkDhcjq3PHs76lqoAsBYVpwcoaNSAwBA2YFWHlU7g1vokjKWPK/KkbGwM3SK4olb3todUc+iRAbUyMRJYW7aEuVGEvJFJ2OhP8A3Kf8S+ikmtFsT20DXKSFNfOyTtHawQDfpdZt271nJrHz85oaRZI7kHazDa4vtfjbtq+xWULKl2UN2ggEbHgeuxrZluVn2Rz0mkFrCwBF++x6tvWahZ1KPkoeUXKOWJ9EfNjfSAeJPHogAk28lVuXzussMpxAkDzIGUAizarDjvfqq+zbIVGPOJVQxBNgSbKbWuLbW/jVVn+X6RHKRYtMrN5mFj6vVWbCk07GgtnjsdwRv6K05PKUHMP4y+IT+Wg4Ed4BAI8/A1W5NjhpvfY1vzDUbFeKHUOu2x/8eQmn5Vs53C9F9Xw1Fy3MBKlxsRsy9YNSmO1XOeq0QOb1G5jNxwLG/oAJA9Vbwh4n+FU2L5bwI5RVmlcG2mKNm4942HnNeF5Q4qS4iy+QdjTyxxqf2Nbj9n00qa8FHCcVbVG7G43F69ESRKDwdtTjykAp6L1ZR4ZrdOV2PXayjzBRcDzmqtMHj3tqlw8AI6QjjaR7kbaZJGC7HtjN+wVs9qwa3PT4iY/rSlF433SHQp84oiWUHhNQCCAD3xB1k/8AN4brNFvJ/wByYf4mP6NaXnKzL44MOI40CgY+MmwAuXxWEcE24nSyrc72UUw+T/uTD/Ex/RrRAwCzX8cS/Am+qQ0kuV1+bTsv/Cnbmv44l+BN9UhpN8rY7YdfhCoz+cSkPiwdyRbyCnpyEcDSBvwpG5IPvlOfkVLYqFqGfsvi6HPFwHkrTipLbCvaSjSCdtqhyShibsR81NkmuCSIQjbsmxTAiq7EPeYAeevGL1RLqXpDu3+atOWYxSblhe+9+NRnOTSjItGCVyRW8veT6y4V7gGw67UjuSUgWRoz+S5A9NPzlZmA9jPYi2k1z8uFKNzg43v66OtqPQ0bpNh7n+D1IrDqr1lMZ5hrHh3/AMK15FnCTpzbbG1q9YNTDKUIIB+by1P8FAa5RZFziFh1UK4XGnXoJtamJygw8kdyouh7KXmJ5OzyuWjQ9t+FVg77JyX0W+JgAI7bXqqzGPS+3Ai9Zi8fLFpTEIVYcG6iK+Yp9Wk38nkpqoDdmmAddTYmsKjoNJrahrGRJ1W6xTA8DWUwzy4oSxq4VYSL9Wppr/MKXjKbcKaHgLjtLi/gQf4pqMEm6YJOosZMXJ2FPEUp8FmHzGvuJwZUdGSTfaxa4t597+erKtM44V0enFdI5lJsqiklralPlH2VXPgJ1cOkcDaTcAl1a/Vd9xb+7RAUr7ago10Us2YN3KKZFVXI3VWLKD3MVF/QK31leXNgaqRIcr3JqBnuDD4WVjtoUsCDwK7+japlVfLbElcuxapxXDSnz821h5eus1aDF0yqwWPub/7v11tbMxzg1NbgBQxFijGhHXYHuuRvbu66h4jHvIR0VurXHSUWPlvttcVy9HenYZtjQZG0kEdflt/qKqMyT2RiIcOSbSSaf7oUu9v7qneq7LsYIgY1ZG1MWNmBJYjpeUbcatcgfVmAk4iMafPKbfMG9NGMeTBOXGJfYrLVgJMY0qzbjeytsNuwG3Dt8tbcDitYNj+UQPm/hVjjZEcEdRup8ooay2Qo5XsJ385PzAemmyRrZHE7VEwYhklEovqvpdRwZb/OO3y1cDLYZzzhBkvbZ2YoLC20ZOkbd29U7pe5JuWH8ONvLWzKc2SHnNQlPByVjcxgb3POW5sbg3GoW2PXQxy8Byx/suwjgwioLKoUdgAA9VbbUBxeFYYhymAwOKxdrjnAESG4NvwrNbjVpHLmMm8r4XBrvdU1TyWt+e2hFIP6rCr6RzbYU1FxOawxmzyopPAFhqPkXiapocuVra5J8QQLFnkKob8bpFojP7NQ8VnKQAiCGMC5GokRKWB6QAA1Nv19dSnmjFWFxop+X9+bDEEBsbAVvtdRLglvY/rK3oo45P8AuTD/ABMf0a0veVWJkfBwtIqqfZcNgquot7JwtvHALb36X2UwuT/uTD/Ex/RrTwlyimKAeafjiX4E31SGlHyvjvhrjqIpuZp+OJfgTfVIaVHKw2wrd5AqeT5RLY/iwT5PJeWnHyVnVLHiRSdyBunamrkD2Ubeeo5+y2Loa+Xu0wBZtuyrlMMo4CgbK8702VRv29lGWX3IuTc1GHdUbKnV2SUAXYCwrxNgEY3Ki/bYVvNfEe9dVJe2RzW+0UGecnVkidVupIIv+T6KUsmUlC8Ug0lfm7afDi43pV+EnDc26TW4nSf4VzzjxdI6McuS2L9NUMupQdPbR3g8UmJiAv0hwNQMIqvHYi9xwFQzkc8R5yFDoHEE7+aleyq0EBV0FiL+uoONI6PV5K2ZdygDCz7MK9NpLbm4NKMV+f5RHNh9LqDfgeu/bS15nQNP5pt5uqnPiMKObsKT3KBTFi2B4NwqsHeic15Pkb7Vvw6CokR3qbFTCkhbcKY3gVRjJi9LaTph3tccZuqly8nZwo/8EDzK+JMUayXWLVqbTbeW1rKb9fop8a9yBN1Fh9mOOzCK5VcPMO4Ojfslz6jVfgeU2NmfRzMKW8Zm5whR8G4uTwteruTFYo8cMn74/wCXXjn8R70T96f8quzj+2c3qfj/AEWOGSQr0ihPaFYD0Fj89eMdzy25qNJON9UhS3Za0b36+zz1AXH4lf8AlV/et/lV9TNsVffCLuRwkO3pjA9dbh+2hef7RdLLZQXspNri9xe24B2vUHH5yio1iCwGwvVbyuyRsZh9KtomjYSQOPyZVuUJv1EXU9zGoPJrMvZmHeQrpZVMU0Z4pMl1kUjsqiguPIF7JbYk6L6bGxY6usgX8Uca1NAz4OQS6dUsTE24ASJw4DgLivkgCuAoPRS549YItx3NbMTPogs1riNAfNGt/wCNDwEWs2MJwyn8rRobuZOi3p0n0VBvG4ukStJ13XY99bMS4DspN45iXUjhq4Pa/WGGr+8K1YDDNGx4kW4gXuP4H/e9q4ZKnR3Qm1tFgcRzUXSjVWNraVUAejr2og5GzdDnPz5FYeQWt6t/PQLm0jyskCgnnG343sB0vJt1+SmByfi5uDSeKs1/Mzf6VbEqJZp8gqa+p9NrCxIB37BYW46bE+aoyZTJJLqUAKwGonbddhtxNx81WGHhGpnPYvpsL/N66m4fEcdqbI09MjG1tHiLJ0vdukRbc8PMOHz1txWVxyoUlQOh4qwBQ233XgR3GvZnNa3c9tT5JdDNSfbI2IRrhUcRxgWARf8AdvIK1x4Nb3N3Pa5v6uFblXevM+JSManYKO1iB89Te3bHWjcKosdNzDMbxJ2MQNemwv32vfj216x/KVVsFFtXil9QLfAhUGWTzKPLQ1muTSYuQPKltrD2Rwt1FcFEbkG5/CuOAuKWeJ5FSJ5Fao08oc1TEYONo5uetjYVZr3swxGDJG3cRt30yOT/ALkw/wATH9GtLzlNl5hwUCFnb/ioSNaoth7KwtgqRgKqi2w8t+NMPk/7kw/xMf0a10whwiokkqATM/xzJ8Cb6pDSa5eYywSMde583CnJmf44l+BN9UhpKcvMK2tJLdG1vIaSfzRaHxYP5XPpcGmPlWYjSLG1KxWtV5lmbldr0uWF7Gxy8DOy3ObvbqpkZNm4sFD2vx2v89I3LsYQb3owybOztXJJHSmnpjmhwqt0jcnvresAHDag/Is8NxqbajCDEBhcVbE4PTWzmyRkt+DXLKEBLCwA40tuUGM+6Er4cIyKtjqbYnvUU0TVRi8gQyc6tla1j3itkxtbQcU0nsC8FyQ5oCzHz/xq1hy2YLZCG7mq4xO22m3fUaDFKm5Pl7a5bOvxoDc6yJHb76FjbtF7+rjVSOT8se6SiUcbEWPmNGPKeTnApA2U3796h4WS+1rCmsFFCM1KAq4ZT2N9tAHL3ERkqQRq7qc+KyfnEtpv6/VSl5a+DF0LTYcEji0fWO3T9lUxOPLYmS60DGDxFx31PilJPdQ3hpipsdrdVWmHxnVV5RojFl4lrUx/A1mcccmK52REBWHTqYC9jLe1zvxHppULixTU8BpDyYsEA2WDiAeLTdvkrY171YZ7i6GqM8w/6eH94n21n3cw/wCnh/eJ9tbRhV/MX9kV7WBRwVR5hXb7Tk2aFzmA8Joz5GB+Y1sxOORULlgF2336yAOHeQK32r40d+300ugle+IJcBRexF+wA/Nt6fWA7PQcvxYxwuMPiSIsWo4KzG0M3muEPlHWats5zKRp3ij8VCAR1E6Q2/fuPRVI+Z86JIHGqN1KOpvYg3DDuYdvURQWeMJbWvJeOCUlZdYmYDWbiwB4cOBv6xQ/yrzA3RL2VgHPftpHmFj6qk5fhDFhHjZ+cCodDmwYrpsAwH5Q7Rx7uFb8zy9ZQlzYgDfjsQL/AMKo2n0yVNPYESxrJGFJsjG4b9HIdr+S4uR5aiyyFDofxgANuBvwt23q4w2HC4fSN7j13Nb8py3UqyEAuLhT2KGO4B6+q/UALVKcEykZNFLhlEIkeT8I33sDjpUqS+46zsO7TVzleYaoQC3TCgML73uN++/z3rdhsoCx6n3Yg39QFRZsIqWJtfQezixbtpoqloRuw6ynHXXTfioYea1/8Qqe2aRRC8kqJf8AOYD1UBZUxSRbMxGskLfgDHawvewvRPi8XAypqYXYA2MzKd/g2uaRwvYbomScrsMODs3wI5W+ZLVDn5axjxYpm8qaR/3WNVuMfDKOkYQP152PqMlUeJzPBA+Ngv2dR9JpfTG5FxmPL0hRzYCtffUUAA6x45JJ7dreqoGDxLzHXG8IY3uymSWXyKSW0ea3lFVy8pMKv9LhQO6KMes1fe2xObCR4iNiRYCHQz8L9FVJubDqFMoJCuQRZVlgjXbxmA1sgs7nteVrsx89TuYVPzU8nH08TQYOUGLERMUTRRKN5sdLFCgG++ldT99jpoZzHlJFf79ip8WetMKDhsN27zsedcfBJHdVOQlBhy/kU4eHSb2xUAPl9lYX7RRryf8AcmH+Jj+jWlBDjlly1GSCGBRj4gEi1WP37AnU7Nu7knduwDspv8n/AHJh/iY/o1pQAHmf44l+BN9UhoAx+DWWMo4up/3ej/M/xxL8Cb6pDQRzZPAX/wBBc+qubP2jow9MWeccn5IDcjUl9mHDz9lViPY03DhiykFSQQTa17gXufILHfuNAXKHkq0F5EOqO/nX/Smx5eWmCeOtohYbNiKIcnzrcXNBdT8Bi7EVp414NCY5ckze4G9HWTZyb2vSSyPNLsAtyTfYXJ2BJ2HYAT5AaNMqzbgb1xyjR0p2OWDFAisfEDhxoIy3PeAJvV9hscG8XjReWVUT9Fdls0akcKqJ8sCm4BtVuuLAW7EV6gxKvwrKKfkRSlDxoH5MKjAi/mNaEysA2FqIcTlqtuBY91V5jIYi4OnjbiNri/ZtvSSi0XjkUj3hcMbW4V5xWVDiR56n4aQEbca3pGb70VG+icsjTEV4UPB4pD4mBdMi7uo8Vx1n4VKFJ7V2BnGVK8ZBHG49NcscquT5w2Lli4gMSPITtXRin/WQskn7okCLFU5f/TxJqkxvwMP/AIp6SPNEUzfAjmrwvi9OnpCG+oX4GW3X31dJJ2TdtUdF1lBK8pZ/zl/ZFesFnU0m6TaxexsIyARxFwvGqckJwYa1l6H4BiG4ykeZfsrTyiR4sDiZFml5xIZGVtXBlQkEAbbEVr0DjuijznFPFiptQG7awQTsDsL7cbKPTVbiEWckj71KfyxwY7W1psG8uzd9QcJnTuuqRtTHxi299rfMLeavOHB1rzZ0qT4pGpB5LbjycO6uNuz04qki6w2MaNhFKLE+KeKOO1T5OKncd43qzeJnXo+ShzG5mAUhlB1OwCBTc6r8QANVhe5IGwo4yrK2SFQSS3E8dr8BwB4W6qthsh/ISr8gNBhSSFa6kbEW3HE8DV7leXlYkAJ8RezsFWmYZbd42t0gbX7RY7enf09tWMOVtbfauizjBaTCEABlax9FhfrHmqqzRl5yPh+V2dVrfPTGXLbDjc1ExmTI/jorW4XAP8K1mAGXEaV1D9U+a1/nFfckkimvE6wFXUmzLHudViPFuxJbgT1UTZvyLimhKxjmntYFRbzEW3FLbMGmwEis4KGOQOWt0XjDAyAGx8ZSV4XFZMIYjkJhWFpMJCV/Vij2HlUKy+QXqmzPwY4YKXjVjbfSApNuzxNQ8u9H+XY6OaNZIXV0YXDIbj0fZW8oHvxvbivk9IoumKK3LcBgcMp14BBODcF9MpI6rRm5Uj4IqlzKUPMXigWJ78VAV/QouPMBR5nBaPVHDDEiDYs4uW7zuF+ehx8vY8ZCe5BpX/sAFvPRoZAvicPK1ucZjbcF2JI48DIWbrPAV4XBm/b5v/s2/qokOVqOFh6yfMt/nqFisMRwVz5eiPVv6SKFBLTAx6crT/8AYRfTYGnHyf8AcmH+Jj+jWk7hPxYnD3fFw+OwNOLk/wC5MP8AEx/RrSiMBMy/HMnwJvqkNCuAm5uRWuRYNYjfcoQNvKaKsy/HMnwJvqkNCSQ1y5+0dGHpkxMRFqFyVTmpI7c2rEX1hN7jcagxItwPbUdzE2GEZF2vv0RYi73uTe+xXhbsI2BOt4Nq1hahZagXGXQYGRnlQPEzxsCYY5eipYyxWk8TWCtnG409V6HMFnEKxRBogzLKnODSlnhRy9r7NrYtpaxFxGlMufCLIhVhdWFiKVee5G+GkKsOiSdLdRH211Ysl6Zz5MdO0FUOcxPijNG0CRqgWQMkaM1xJdo0YE3A0odBDHbYjer7LuUGHMUAHRZNGu8YufvY13KldQ1i4F72bje9lPG9jVrgsWRWyI0GNtc9R3JXZTpte3EIA3ADbVex4nid6m5XiXDOWd1Qq4JV31bkFNKjxCoBHR4366W+EzPSLk2q7yzNHYi5NuyuVoumMDAxSSIhaZ9V2ZhrY2ZipUjUCbKotp24miLKEeCW5Xos0xN5pHNmdTFZWFgLatgbLewuDQVg8407BreTjRPk8zSH+JO9JyaGcU+y2xmGllnLoCo0qB9/kXdRKfwQGnxjHv1234C8/AYOQYjEF1UROVZDzruxIQK142W0Y2GysR12BJr3AyqR1n/fXVkprqwy5rjI5MkeL0VmYZWzOhRtIB6fSI6IIcEW4nUoUja6u3GwBhYfLpwZbsSWBteaUgkylkbT/RhV2sp6XDawNENRp2sQezj5KMksTtCq5aIsiuqwxiMurMVkYvdkQRuyuS27ksqLb9e/AUpPCVkgXGQzFYyhbmpDII9GhvGa8vRDhbkHtA43sXWXFvLSt8KoD4OThdWFvSKTLJKaaK4laaYl82mSSeV0VFjLEIqoqDQDZOgoFmKgE9dyaZvgvy9J8JMihFn0xg6BGt41L82TJFd1kcF1Yt0gYwbXO6xEPXTP8A6WlxvwIP8AFNVYO2CS0MPKsj0JZuN2I3ZiAWJUa2sTYV9w+XSj2QNCpzjho2Dkm3Nxo17AFW6DEWJ4jfjV0BWxavRIpfudOViX8xmLEym5AlUx30qCehe5uLEWswJtYZ7hOdws0YuNSMDY2JUjpAEbglbi43F6nqKg8oM2TDYZ5pSQi6QSFLHpsFFlUXO7CsYVmX+DvG6E++xIOIDtJzkY1FgHCApIxGlSL2FjYmtmW+CjFXvPiyNgdMMki3IkuUMrAtYx7agBvtY2vRNl/LZJn0YfD4qY9ZWNQi/Ckdwo8nHuq0xWOxn9Hh4F7TNObj+5HGQf2xSrGO8jNGR8lxhtGheldi7c7IzteRyis7buER7XPHQuwFSnwbsXUPqOvUyjESKWTU1h0d4rAr4vjaLHiTVFmWX4idSJseqKRukGpV9KFZD5NXXUPLPB1h0dZYzNzqm4kjjIe9uIedmPrN61pC02G2FikV8OjDXaNjJJq3DqEVdrdLVqffbxeG+wXyu8IsgkeHDwzdBtKsFF5JEbgBz6OY9QINlNxcjbeiRuTvOgCZ8bIAfypub9K4fQpHca1Ybkjh45H5rC8yAACyaQ0gNiQXuXIBHAkDuNZtV9mplPkvLLERwKk+GkJtuXdUck7khmmcncm246uFa4c8bSV5vEC4S4E3OE6SpNm1MRfp79ewPcYQ5NFGvQgHZbo3+e1eiJBfRAg+Eyj1qGqfvvX7/wb2/v6yig5USLGqrhZnZQATIWF7DiWWJrnvtQvmsOKxUMyvEUckmI652KsQwHSVYxYauOm9gOJF6N5BjmP4PCrx4yyN5OES/PQFyynznC3mGHgdSLM+H1uyhCSutX6Vrsx2BAHZT+/rX7/kMVFps+4vPp4JYhjY5ObZFvLAJQFZGfXqVSCTvETt4oNuuiPDRPPEJEmBQlCrxSli6iIqwLFej0tLdptva5pU5Ly4lxk3NyyKllZhI6mwCgfkIQCSTe918WjTIspkwkhlQ4i5FpF5kxwu1+JEmlb9javtoxbY08UY21JMsMflDRSmSSVFUc105JW3UIwkYIy6bkkbDY2vtaqqLlTCdWlJcQwd1GjdNKsQp1kAC4ANrbdp41U8qc95+cSDBxa01KHkMbHTZgAAHPAtfiRe9V8uDxKotiijSi6EACgqDwASx2sL8dvJT8qJcWXmIz+Y+LzMHcA08w/wDiiBt6qrcRE0jWcSSk9eInTDpf9WCEtK3bYsOFqhLlLltTyKOHEgbcLdJiAOu1qtsiyeOBWPOxLqPBZDaw2W6wqrE27+s0OV9sbiWcmCMWXRgiIXx0RtFC8SD7/ghwfpOdvHJJPbtTZ5P+5MP8TH9GtLHNZFOAi0srWxkIJVZAL+yMH+lYsfLemdyf9yYf4mP6NaxN9gLmBH3afUdK2kBNibBsNAt7DvYemvg5LYf378k381Lrw/8Au0fDf6DC0q6WUFLsMZuPR017V8N78+Sb7a8NyTwx/wCd+Sb+auaKyk9KH0N6svs6YHJXDe/fkm/mrTj+RGDmjMcmLBBH6JrjvG/Gubayt6UPo3qy+xwHwE4e+2aj/pW/za2J4EIB/wC7D/pW/wA2k3WVShE2h3YfwO4ddzmYb/8Amb/Nqxj8G0AFhmQHkw7f5lICspHjixvUkdH4HkRhozf2dc/Et/NV7h8JCnDFjv8AvTfbXKdZQ9GH0H1Z/Z2Fhcww6f04P91qnDlHh/0o9DfZXF9ZTRxxj0hZScuztD2x4f8ASj0N9laZs7w5vaYC/wCq32VxrWVpQjLsCbXR2EMyh0hfZI269DUOcpsggxcTRjGiPUQSeZZuHdqFcwVlL6MPof1ZfY9F8EuHH/uY/wCmb/Mq65N8jkwTSGLNLc4FDWw/5uq3jM35x4WrnGspljitoHOR1fFx6WZyEd0Sr6wtWuHzDDIPw7Me1i5PrFh5hXHdZTULbOyjnOG/Sj9lvsoXzjIcLiSOcxZKgsdOmXTdn1bgOAbWUC42t31y7WVmrMm0dOxZKkSaMPjYY1uTZsNM2547ide70VLweAj2M2ODWvtHBoU9l+c5xvQwrlesocF9B5M7DhxeDXxWTylWJ9JFSfu9h/0o/Zb7K4zrKNIFs7OXlDhx/Sj9lvsrDn+H/Sj0N9lcY1lagHZn3ew/6Ufst9lZ93sP+lH7LfZXGdZWoNnZn3cw/wClH7LfZWDPcPf8MO7ot393fXGdZWo1nVuIyHKmm58JGkpNyyIRqPaRpsTfe9Qcw5OYSZzI+JVpDezPEzlb8N3JNr9V/RXMFZW4oPJnSq8kcOVs+OJ430w6Bva1gp2tbtPGq9/B9C5++ZmWUAgDmCCDc2JJY3sthw3tfrsOeqytQLZ0BD4MMICxbMpSCeiFiVdPlOk6vVU6LwdZcPGxUr+VpR/gK1zjWUHFMKm0dHcpsBhoMLFFhTceyoHawbicVhVuS197KOvqpjcn/cmH+Jj+jWuP+S/u7C/2iH6Va7A5P+5MP8TH9GtFKgN2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435674" y="1494274"/>
            <a:ext cx="492841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Porque por medio de ellas, aumenta nuestra fe, pues </a:t>
            </a:r>
            <a:r>
              <a:rPr lang="es-CO" sz="2800" b="1" i="1" dirty="0"/>
              <a:t>“La fe es por el oír, y el oír por la palabra de Dios</a:t>
            </a:r>
            <a:r>
              <a:rPr lang="es-CO" sz="2800" b="1" i="1" dirty="0" smtClean="0"/>
              <a:t>”.</a:t>
            </a:r>
          </a:p>
          <a:p>
            <a:pPr algn="ctr"/>
            <a:r>
              <a:rPr lang="es-CO" sz="2800" dirty="0" smtClean="0">
                <a:solidFill>
                  <a:srgbClr val="FF0000"/>
                </a:solidFill>
              </a:rPr>
              <a:t>Romanos 10:1.</a:t>
            </a:r>
            <a:endParaRPr lang="es-CO" sz="2800" dirty="0">
              <a:solidFill>
                <a:srgbClr val="FF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355976" y="4235609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800" dirty="0"/>
              <a:t>Nos ayudarán a crecer en gracia y en conocimiento. Allí adoramos a Dios, alabamos su nombre </a:t>
            </a:r>
            <a:r>
              <a:rPr lang="es-CO" sz="2800" dirty="0">
                <a:solidFill>
                  <a:srgbClr val="FF0000"/>
                </a:solidFill>
              </a:rPr>
              <a:t>(Salmos 107:32)</a:t>
            </a:r>
            <a:r>
              <a:rPr lang="es-CO" sz="2800" dirty="0"/>
              <a:t>, </a:t>
            </a:r>
            <a:r>
              <a:rPr lang="es-CO" sz="2800" dirty="0" smtClean="0"/>
              <a:t>y además, </a:t>
            </a:r>
            <a:r>
              <a:rPr lang="es-CO" sz="2800" dirty="0"/>
              <a:t>compartimos el pan espiritual. </a:t>
            </a:r>
          </a:p>
        </p:txBody>
      </p:sp>
      <p:pic>
        <p:nvPicPr>
          <p:cNvPr id="14340" name="Picture 4" descr="http://2.bp.blogspot.com/-J8_ppu62yiQ/ULbFLo9pVbI/AAAAAAAAAJI/mpIpzETp2Ow/s1600/La+fe+es+por+el+oir+y+no+por+el+le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4445" y="1250504"/>
            <a:ext cx="343239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http://t2.gstatic.com/images?q=tbn:ANd9GcTKWY4Y_DjNzZ65IdF4cMQ9iV-kuZAJ7CQAwSLZfwOWWnsRCdk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6" y="4235610"/>
            <a:ext cx="3871912" cy="251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3641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720080"/>
          </a:xfrm>
        </p:spPr>
        <p:txBody>
          <a:bodyPr/>
          <a:lstStyle/>
          <a:p>
            <a:pPr marL="0" indent="0">
              <a:buNone/>
            </a:pPr>
            <a:r>
              <a:rPr lang="es-CO" sz="4000" b="1" dirty="0">
                <a:solidFill>
                  <a:srgbClr val="FF0000"/>
                </a:solidFill>
              </a:rPr>
              <a:t>8</a:t>
            </a:r>
            <a:r>
              <a:rPr lang="es-CO" b="1" dirty="0"/>
              <a:t>. Perdonar y amar</a:t>
            </a:r>
            <a:r>
              <a:rPr lang="es-CO" b="1" dirty="0" smtClean="0"/>
              <a:t>.</a:t>
            </a:r>
            <a:endParaRPr lang="es-CO" b="1" dirty="0"/>
          </a:p>
        </p:txBody>
      </p:sp>
      <p:sp>
        <p:nvSpPr>
          <p:cNvPr id="4" name="3 Rectángulo"/>
          <p:cNvSpPr/>
          <p:nvPr/>
        </p:nvSpPr>
        <p:spPr>
          <a:xfrm>
            <a:off x="323528" y="1348800"/>
            <a:ext cx="5400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dirty="0"/>
              <a:t>Debe inspirarnos constantemente el ejemplo de Jesús. </a:t>
            </a:r>
            <a:r>
              <a:rPr lang="es-CO" sz="3200" b="1" i="1" dirty="0"/>
              <a:t>“Soportándoos unos a otros, y perdonándoos unos a otros si alguno tuviere queja contra otro. </a:t>
            </a:r>
            <a:endParaRPr lang="es-CO" sz="3200" dirty="0">
              <a:solidFill>
                <a:srgbClr val="FF0000"/>
              </a:solidFill>
            </a:endParaRPr>
          </a:p>
        </p:txBody>
      </p:sp>
      <p:pic>
        <p:nvPicPr>
          <p:cNvPr id="15362" name="Picture 2" descr="http://t2.gstatic.com/images?q=tbn:ANd9GcTMZpscVtZ1j4T7zQtpJJz3yqw-2fU3-4BJgx6xG2Fd-19jlSnY6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620688"/>
            <a:ext cx="3096344" cy="3071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347864" y="4313530"/>
            <a:ext cx="56166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i="1" dirty="0"/>
              <a:t>De la manera que Cristo os perdonó, así también hacedlo vosotros. Y sobre todas estas cosas vestíos de amor, que es el vínculo perfecto”. </a:t>
            </a:r>
            <a:r>
              <a:rPr lang="es-CO" sz="2800" dirty="0">
                <a:solidFill>
                  <a:srgbClr val="FF0000"/>
                </a:solidFill>
              </a:rPr>
              <a:t>Colosenses 3:13-14.</a:t>
            </a:r>
          </a:p>
        </p:txBody>
      </p:sp>
      <p:pic>
        <p:nvPicPr>
          <p:cNvPr id="15364" name="Picture 4" descr="http://t0.gstatic.com/images?q=tbn:ANd9GcTpwOF77MRJwILa1gxL-4KDk6dKMk26scvZ5GNFi-JJ9Havc4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53" y="4395788"/>
            <a:ext cx="2791011" cy="2177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4533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7920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4000" b="1" dirty="0">
                <a:solidFill>
                  <a:srgbClr val="FF0000"/>
                </a:solidFill>
              </a:rPr>
              <a:t>9</a:t>
            </a:r>
            <a:r>
              <a:rPr lang="es-CO" b="1" dirty="0"/>
              <a:t>. Mantenerse firme, sin fluctuar</a:t>
            </a:r>
            <a:r>
              <a:rPr lang="es-CO" b="1" dirty="0" smtClean="0"/>
              <a:t>.</a:t>
            </a:r>
            <a:endParaRPr lang="es-CO" b="1" dirty="0"/>
          </a:p>
        </p:txBody>
      </p:sp>
      <p:sp>
        <p:nvSpPr>
          <p:cNvPr id="4" name="3 Rectángulo"/>
          <p:cNvSpPr/>
          <p:nvPr/>
        </p:nvSpPr>
        <p:spPr>
          <a:xfrm>
            <a:off x="467544" y="1340768"/>
            <a:ext cx="49685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i="1" dirty="0"/>
              <a:t>“Mantengamos firme, sin fluctuar, la profesión de nuestra esperanza, porque fiel es el que prometió”.</a:t>
            </a:r>
            <a:r>
              <a:rPr lang="es-CO" sz="3200" dirty="0"/>
              <a:t> </a:t>
            </a:r>
            <a:r>
              <a:rPr lang="es-CO" sz="3200" dirty="0">
                <a:solidFill>
                  <a:srgbClr val="FF0000"/>
                </a:solidFill>
              </a:rPr>
              <a:t>Hebreos 10:23</a:t>
            </a:r>
            <a:r>
              <a:rPr lang="es-CO" sz="3200" dirty="0" smtClean="0">
                <a:solidFill>
                  <a:srgbClr val="FF0000"/>
                </a:solidFill>
              </a:rPr>
              <a:t>.</a:t>
            </a:r>
            <a:endParaRPr lang="es-CO" sz="3200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623164" y="4162946"/>
            <a:ext cx="55208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/>
              <a:t>En la hora de la prueba, recordemos siempre que Dios</a:t>
            </a:r>
            <a:r>
              <a:rPr lang="es-CO" sz="2400" b="1" i="1" dirty="0"/>
              <a:t>, “...no os dejará ser tentados más de lo que podéis resistir, sino que dará también juntamente con la tentación la salida, para que podáis soportar”</a:t>
            </a:r>
            <a:r>
              <a:rPr lang="es-CO" sz="2400" dirty="0"/>
              <a:t>. </a:t>
            </a:r>
            <a:r>
              <a:rPr lang="es-CO" sz="2400" b="1" dirty="0">
                <a:solidFill>
                  <a:srgbClr val="FF0000"/>
                </a:solidFill>
              </a:rPr>
              <a:t>1ª Corintios 10:13.</a:t>
            </a:r>
          </a:p>
        </p:txBody>
      </p:sp>
      <p:sp>
        <p:nvSpPr>
          <p:cNvPr id="6" name="AutoShape 2" descr="data:image/jpeg;base64,/9j/4AAQSkZJRgABAQAAAQABAAD/2wCEAAkGBhQSERUUExQWFRQVFhQYFxcYFBUVFxUYFBUVFBcWFBYXHCYfFxkkHBQUHy8gIycpLCwsFR4xNTAqNSYrLCkBCQoKDgwOGg8PGiwkHCQsKSwsLCwpLCwsLCwsLCksLSksLCwsLSwsLCwpLCwsLCwsLCkpKSkpLCwsKSwsLCwsLP/AABEIAMEBAAMBIgACEQEDEQH/xAAcAAABBQEBAQAAAAAAAAAAAAAFAQIDBAYABwj/xABBEAABAwEFBQQHBwMDBAMAAAABAAIRAwQFEiExBkFRYXETIoGRBzJCobHR8BQjUmJywfEzguEVQ6JzkrLCNLPS/8QAGgEAAgMBAQAAAAAAAAAAAAAAAQIAAwQFBv/EAC4RAAICAQUAAQEGBgMAAAAAAAABAhEDBBIhMUEiMgUTUXHB8BQzYbHR8SOBkf/aAAwDAQACEQMRAD8A9gSFKkKABpKbOaUpu9AI5/7p1RI4a9VHeFvp0gDVqMpji97Wf+RUIPShBm7aWAmBbLMT/wBZnzRWzWplQYqb2vHFrg4eYQCSSuBzXQkcPilCSvKZKV5yTUzALKcSmpSgAbiTKVQlxlLKZRPePRL6MTF5Ty5RFPKsEHsOSjMknNPbomg6qBFczqkFID+SnFKdyFEGGmFIWpE5ylEGJtnObuqcm2ff1QCTpJXLkwDpXSkXSoQdKSUkrpQIRSkLlX/1On+IJ9O1NdOEzCO5fiSmOxJWjNc1Y30s7VOsVh+6JFWu7s2OGRYMJc945xkObuShDH+kn0tVBVfZrE8Maw4X1hm5zhIc2luAGhdqTppn5RabQ6o8vqOdUedXPcXOPUuVclIFBi7ZmSYggckbsBNncKlJ7mVBmHN7jvMa9CgtkqwiTXSMj5/WSNAPatgvSEbSewtBb2vsPyb2n5SNA/prwW6hfMVkLqbhLonvNIPPLxBX0DsXtELZZmPJ+8YA2oPzAet0OqUgdeMkwBPrGAo+0KgB5C5xTe0KcXlQhGQm0R3j0UvaFNY8knoh6EUhSFNLk4phRBokadU5mijAzyMaoMI61WhtNpe9wa1okkmAAsVbdvH1HYaAwMGWMiXnoDk0eZWd2p2pda6pDXfcMPcGgdHtkb53cAqtjO9UZMviNGPF6zXUL1qkj798nmI8ohFaN+1WR2mGo3iO64eWR8gsZZ3mcj0Rqk9xEk9FXHIyx40bKx21tVuJhkaHiDwI3FT0RkeqyGz9qw1wAcnjCeZglp9x81sKQy8VphLcrMso7XQ+V0pqQjMJxR5TUpcmNfyPVQg5clXKEMjctiD3Gd36h7ir930gx7wCcykuQQx2evMn4oNfm1NKxA1KxOpwtEYnngPms7pNMsXpqqtup0mOqVHhjGiXOOQA4leKemLbeyW5tBlme55pPeXHAWsIc2Mi7MmQNyzu1m3NotpOJxbSnKkCcA4T+J3MrKNGIjOJIznScpKv59FIy5cCjuz2zwq1qjKgltPI7syYB3bhv4pNoLgbScHUiXMOXGCNwO9J95Hdt9LPupbN/gNs71cxqpZ7MSUWp3aY0MqzckIoNjy6aLXAZscQSOBzE+9bD0ZbUfZ7W1tRzWUauTi5wEGDhc47s8vFZuldlR1NzWsMGM44IZarK+iYc3XklUk+Ayg+z6pqmROoMQo1gfQ9tG60WWpSe7EaD24Z17N4yE8AQQvQERBoTykT1CDQmsbmeicSupuz8FAHFvxTyF2JK52SIDmaBAdsraaVhtDm+sWYR/eQ0x4Eo9S0Czm3NmL7FUg+q5jzzDXQfikm6iPBXJI8hsrHHIBaSyUiGiRu+AQ2x5HNEmVZPUrmykzqqCL9gaAJOu9XHWvKFWYAAq9WmQTEkDNBZKFcLDFgtAbUa4Zw5pMdQFvWjLzXld3XkGFtMvOIvad0EzJY4TpE9DC9GF/WfCT29LKf9xmXXNbNPkUrM2owyTVcluEpckD5AIIIIkEGQRxBQ+8bbgE7588lplKlZkCJSyhlmtxcQBGkkn9kQaVFKwMcHJZXQoalQgTvlMkBmesdN2HUZ6Zk+9eB+kK3ufb64JJFN5YJJPqxPhK+hqRwU5IkgeJ5LyuyejsvtdW0WpwON73tps70F5J75IgxIyCzSlDFy+yzl8HkuMn9hxRa6rkfUMulrQJJ4ncAtfbth2MrE1O9EQYgEcTGpV1tiAGWQCWWpTXxNOLTt8sD7Og0Huc4FwfGKNciSDzOZ80VtFI1mAHjOYE67+ajqODYVphkZLLKXO42RVLb4W7Ls1SFOQ2eKuWdlFjc4Eby3L/u0Ul02uBBEqJtyPc94xN7N5kd09oJ3CN3M8VWnb5Y0o14TzJ7sRuiIQnaumBSJcMnHsyYBJAAfUw8/UZ1qQi1DZ20MGGhTdUYZxOES05QAHEDTfKLXJsDWq1mVbcWtZS/pWdji7DBkOqVPadMuJ4u5CNODE73GLPkVbUQeinZOrYqLqtQd+rEtj1TqR4THUFehNqngPJTVWQ0AAACAAMgI4KMLdRis7tOQ8k4u+oTU4okGmp08kjKgJIG7XJOPRRP/ZDohBa7xDCAdZVare4BgHUZZ8VRvmk3Dlixbt6zdGnVgQxxIcZ5jdCx5Mkk6JR6LY6stHRUL+u+pXs1WnTjE4QATAMOBIJ3TCbdDnlkuyy0+apbVbXssNEGA6q+cDd36nflHvVymnHktxQlOajDs8yvan9kqOZWBDmxIALpkSCC3UJt3XvTd3oeAJgxl4qa7Le+3VHPruLyDEmN4BgAaDPQKvbbkZTqAluRziTHUt0WF7baOvKEoPa2jT2G0teBCt9qNPM9UEs96tAyj5KSlbuapBQSsVjhzi5oMuEEgT3RHdjcsptlsIXPfWs8HGS51MkDvHMlh0IPDitF/q4JAB0QraS/iGho9Y6R0/lPjdcIaO7cqDPo22iNGiyhWPdIABPsO0g8AtxeF1/aIIqQBvEEFeI2W3YBrkjFybXVKbj2b8PHTCRwM5Fao5eKkuDXq/sxZHvg6f8Ac9Wu64eykvfjdlBjDA6Imsbc3pFa8htfA0nIPa4R/cJy8Fs2NkAggg5gjMEcQd61Y3Fr4nn8+nyYHU0OUNc93xUjqZUdamYGSuiZWAKneOZ8/wBlQtVnI06hTWu1P1DQ8cAYd4TkUyzWttVhLTMGCDk5pG5wOhC89J7uWaQLetn7SnO8fRWYthIC2tRkSOPx3+azl73OYkSRy1HVHG/DXgyUtrMheD5GRiE+77ecInL63KtUsT3O1ymFsLn2eZWshZiPdqvdTccy3PC5vNpjRap0o8hlPa7KlmvBoAlwBRmwueKzIpmrjwtZBgh3jlHigVluOpUxMYwhzXYXOBGEEa5nctXsvdDLPUFScT4OeYDToYbMD/KqbihpZlRu7isr20vvG4XFxOGQYGWsZTkVf7NMstqD2ghTLr462qujmSdu2RVlGp3NlJ2YTiEJTlIaQUVeq1glxAGQ8Tu6oPgKQqjfqgtTayl25pAiGgSTI7x1HKMk+036wPwgOnechHhvColqIL0uWnyPwKYM1bY3JCLLXNQ910HcDEEeG9FWNdvj3p8c1LlCSg48MobQ3s2y0H13ZhjchPrOOTW+JhfPV/38+01nVahku3DRoGjW8gvTvTXeAbZ6NLPG+oXjTDFMQcW/PGI8V4tWqKnK7lR2/s+Chj3+v+xcu+3EOcMTg1wAMGFo7PanBuW6PWynxlYyjqeYUtkvdzCZGIDSTp0VTjZZmVpS9N3RtrXg4gA4fWSGWi98Li1pE8dwQGvbaj8h3QeGufPcmCxlmXkePXml2IzSU4do1VjtgY0uc75koRard2jy86blQHeEEnn8gnPMDp7ku2joaXG/5kl+X+R7qhdvgfP90QbZBhhzi3eGNAJ6uPFUbO+M4z9kcOZ5ogwgescz7OpPVFnRjzyWLLWoNycxvjmfdkttsXtM2zkNa49gTm05hk+0z8PTesfQbwZHWB7lfoEjghGTi7QMuGOSDjLo90a8ESDIIkHcRxCcstsJeBdSdTOeCC3k0+z0B+K0larhaSulGacdx4zNheLI8bMW2plxVWqzC/tGyHxBERjA/ENHRxGY5jJLRrRqrQII/EOUH+F54YhtBDgHDQ/UfFU6usqawnvVae4OlpO8Hf5z5KOtTy6ZIMAOr2Gm896m089D7kQueyspgsY0NaAMhxcS4qFtPPNW7Hk49B7gjudUG2Vrio4a1X8zgfMD5K1aR2ZeRyPvUViyrHnl5EhS36e6/OO6M+GYQ7AE7ovE5QYAmTu096PUre7DiLZG8t3dRqsBd1uAgYpjcAT/AIWru29QBzjTL38FpwZZRdXRNt+Gja6QuVS7KwcDnnvG/wCuau4V2cct0UyqSp0Rly842p2sc+i17IdTbWJcWgnsw0uDH5ezxPOVotv9pBZKDRnjqvhvJrc3uPHIgf3LBWYGk81KPepP7xa3MsxagN9ppOcDMcFi1WSvibNLjv5MS2WM1nfaKBw1DHaUye7VA0qMPsvjwKM3XbMdPDWbiIkCfWHMHUIU5oaMdHut1wj1RnmAPZ6BFbPUnOADx4rnOTOhRfstnABh7uWKDHiIKIvvqoxggnujN2W7eSUJp1k62Ue2pOpyRiG48DMJ8WRwZTkxrJ9Rgdvr9+1V2uDy4MZgBwgT3i48yMxBWNrM4Zct3gt3eWwlUAmk4P8Aynuu9+R9yx15WV9N2F7Sw8HCP58FqjPdydaCx7FGD4RQoajxCaKGRCVlN2b4OEOaC6MgSCQJ4wCVI7J555qx8FcaaOs1aO6dwkHlwVu33kXCGtEbzvKpYQXCeZVjJB/iMobu/OiI5xI5AKUCPrfx8E1jc+iaSXHC3WD5qD9cklK194mfH5c0UsbhGQM7yd6HULDh0PeH5ST5a+5XKT3H8LumvxBSv+hdi3L6gxQI4jzzRGgAg1kMjQe/4HNF7MkNXh6H6PW/1D+Vvxn9lpx94+fZafN3yGqzGxY+5eBq54b0AbJP/Ja2mwNAEQAOPx5rTj+SS8PJa5/88n++jz2jVkxoeHHoVcpUc97Tyy/lC8M5EfXJELJO5xjgc1xzKWH2cte15Mz3ZiJ3gnnkmV6fyKIscIh8AH6yVaq0HmDvH7JmuCUCXZFOsD5LvEeQCmqs/wAqGzthx6u/YJCEtIfeT1+anrXcbS51Frg0uaMzJAAg5gaqChrP1mEW2abNqeeFP4loVmGO6aT/ABA+jK7TbK2qyy+m41KP4mNhzP1tzy/MPchN1X+WHMzzXsV4VsLDBzd3R4rJ396NqdZuOiezrakf7bjzHsnmPJbp4E5OMEaMWZRXyKtg2jzBBzH15LSWXbOiYFRwa7lmD0GoXjFrpWizVuye1zag9nWeYIyI5hW2WOqT2jzhJ0aMz4nd0Uxzli9Lp44ZOjT+k+3069WzCm8OwtrF0bsRZEj+0+SAWSy1GQaRgnUHQ/IqWz3PUL5dqfFH6NAUxJ13dVRmy7nZbjgscaA1Z7u0zyd7QHn49Vep1/rXwVi3bNsrDFUMHWQY8ihn2ZlN2EOLo3nXoTvVVJoscgiy0R9fAqZlszCHlhGnklpVuIj63hK4kTs0La4cI3xrx6rF7W4nOFM0yXnJow4iZyGHiTyWip1eBROy20S0kd5ubTAlp4ieqeDSfIkrXRnr42MbZ7krUw0dqMFaoRmcTXAOjk1pI6AryWsO6DvGq+lf9RYaTmPp4mva5rsPtBwLSCDyK+fLfcdai5zXUaoaCQHFhILQYBJAiYhdByi6aYdHKXyjL0GsGISErWlQMdgdCfUrIUb1NVz2OfWgQNTl/CNXVYMDZPrHU8OSXZG4RWf2j5ABgRGu857lq7Zss9gxUzjbrkIcPDf4Kuc0ntHwZIbrk/yAlWyhwz13fzuVV1lcDud1EHxIRAJwSnSpMhszAd0HgfiDvRKgcIxHdp1Oiio01YstLta7KQz7wGXEkAnwEoCyaS5PUNjLIadlbiEOeS/PWHaSN2SPCFG2BkOgjgMkrSCt8VSo8Vlm8k3N+nkdqv8ALZw0pjeTHwCrUdpazzqGD8oz/wC45qzXoygtalgdy3fJcnGoviuS3C1u5Nrd1rBEzJ55q8HxmNPhzWQu+3xARmheSjj4bZwUkEK9XMDcYHvhVrISW4tc3T1Djl7k5rhPHgqlC+KbLSKBP9QEzua4cTuxDjvCpp9HPlHa6ZfoDNaDZWiR2tTiQ0dG5/JZurbabHetPIZqxZtrX06Qp0qbQcyXO7xJJmQ0fur9P8ZbpeB+6lLpB6/bwNMtzgthwO4yc8ugKhvDbVjcqIxu46MHjq7wWXruqVnA1XFx03AAawANNVNToMZqrFmlFtr00rTxpbhLTVq2h4dUOIiQMgA0HcBuTBY2tMnMqZlYvIZTEknIDnxO5aW7dmQ0YqkOf/xb04nmlhjnlf6lk8kcS/Qw147RBjxSaxzncQ0ho6v0nkjt3bG16ju1q2huF0FrAzFhEaB2WfMzruWhqbPUzq0IlZrPgaGjQLbj00V2jDPUSfTB1C56TDmC4j8ecdG6LK7c2GHfaGMMR95lEEaO/bwC3Frp78wRvGvIKGpSc/KYBGcb+SslijW2iuOSV7rPJrBtAx+QMngMz5BHKFy1647tF4G5zwaY8MWZ8At7d1zUaAilTYzf3WgfsrqrWlj6y16l+I8zvC6K1mjtACDo5pls7xMa9UyzW7+F6VaKLXtLXgOa4QQdCsHf+zBpHHRJczUjVzf/AND3qjNptvMei/DqN3EixZrwV+laxv8ANY2jbo1KIWe381lTaNLimFbxuKzWgRUoscTvwifPVZK9fRNSdJoVXUz+F3fb8x71pqduVmneHFWRyUD5IyN0bK1qBAIaWtAEtOvExqtVZ2kQrJrAqA1AEJU+QWyle+zjKoLm92px9l36hx5rHWixPpOwPBBH1IO8Le/aED2rvaixoa/OpILQIxDiTwbCMZeG7S6icWoPlGctNsFNo/G7Jo95PQfJaP0WWTFWdWdEUmTxOJ5jw0d5rB3pRL3h7Xw5sR+WJyH1vWt9HO1VOjUfSrU8FSqWw9oydEgN1yzJPir48cmrVuX3Ukl3+2euGv5nT+UrW7ghlC2teS4aDmJ6wrtKqWiTvVymn3+/9nmJQo8nfebdDl1lQ2kB4+X7Jz6YcO+2XZ5sBjzMSqj7ve3OmXDkWyFzUqKbZWp1cJg7lcZbCFVqWjHLXscx7d+EwVW7WMiIPBaVyb8ObcqfYbF5OgAEhS0GjXjvQam/eiFOvAQZoSQTZ5KdlZoiVn696RlMohd1y16xBP3bTGbpk/pYMz7lW16wuSXZfq3twU1ioOqjETDZjLUxr0UF6XO2zPDQ4l2Rl2RJ4QodnbcS6sw+zVf7zKCXL/oUTy8cGtsFFrRhaMpE8TzJWrsghgHJZa7zp9eS1NmfLAujp1RgyOyVIlXLUUkVfRNan1hkmgJX2FdCgriVwXBQhFVORlB7xqnCUargYTKBWwF0ta3E48P3O5JIsiZG1XYHSfVPuPXggLrW5mYzE67vNb8bKEmarp/KPVHz8U+0XMQIERGkAj4LO8KfhojlaMFRvocYRCjeqktOxRtJPZUsLgc3A4WnzkT4Ka7fRRagRjr0mjgA558dAqv4a+i7+IXo6nb94lWBaZHDqjVj9HAbm60OJ/K3D8SUTsexlNjg5z3PjcYjqRvUWlmB6mAIsdw1azCQcAI7pMT1AOvis9X9DhJLjXq4iSS52CpM8dF6qGJStkNPGKozLV5E7i6PGLd6MbYzKm+nVG4EFjvDFLZ8UGs2y1rpvLX2aqXTIxU8h0f6seK97qUg4RJHQwQqp7Wnvxt6Q7xGh8EssKNmP7Uyrumed3NdtsoVWGrTLaL2mSHNcMQ9VuRyOvJbyx1sZ6K1XDX0XD8pI3QR3hpzCo3IZpYt5VTxqMkl13/4UZNRLNcpdmEpXbaHnu0cI4vcGjw1JXf6Baif9qOEuJ88K3L2+fwSU6aqWCBTRkHXBWjNzAeeIx4BUbw2NFRvrO7Tc4UzHQjUheisptVik0K2GFR6BdHht1bJ3hUfgFmeyDBfUGCmOYJ9b+2VpbXscyx0+1tVbtn+xZ6QwB7uBcTiLRMmIXqFR0CV5zfl5tq2lzoEN7gOsgEyfEqZqguuTRicpur4Kd20rO6C+xhhyMjECI4HFK293W2zuzbAcBHecR8VkO1kItdrWOGEgSeSyRyO+UXTwpqxNp7TZXv0NWrAEU6vdAB0c4SBvyAlC6dBrXGo2iGE6gPeZ555Eqe33c2i4ua0DiGgAHmBxV+k3Ewc4UlNuTpUFY4qK9Ll2PDgC0yDyzBG4rUWT1VibERTrhoOT93A7ltrJp5Ldp3Zhzx2ssQuSppWszDKialqJAlGQqQlKoatWMkCEdR8mOf8qVrYEDIclWpGXK60Z9UEM+CrWoiDmUJsznPqEB0Mbqd8n2Qj1dkiEDutw7OrGoqvB8ICEuxovgOWeGiBorQQ6znTrCutdCsRWyQvShyQ5hRkQiKTJFGx6eVCDKjeGR+tUynWxDmNR8k8uVatkQQgxkRXkCKNV1Md/s6kDi7CYVSw0S2mxo4D4K1ba8MJ4gqrdbcAE5gD4LJmptL8S6N0cBKfCVIiEQlSUqsA/WSY4IfflkNWz1WAkF9N4EGDJaYz4SpdEMbfvpLdXxU6Iw0TljM9o4cRn3AfNAqNfmsjRvUQOYHzRS7rdjPdOipnFvlmyEox4RrLJalpLvaIDuSx1lbJC01kqkNhZHwzQ+UWb3tTS3dMFJd9omkOiB3vWwtJ45DqclfsNaKQ6Jm/Ra4omuyatspMdpijhlmV6NSp4cuixOw9mx2h1Xcxpz/M/IDylbl31+y6Gmj8bOdqn86FKaSlJTVqMwyoVwTaqUJBhXFUXv1PBXKhyQ2odRxISyDEsWQZjzVxnwKrWP1zyhWR6x5pokkK4IGyzdnUrt3VHCoP7mhrv+TT5otVrYagB0eMv1N1HiIPgVTvURhf/aejv8whIkRbLV+7DuB+BzRQ6oBd9SaVQfhefeAUeYZaDxA+CMGSYtN0GN25SOaoniR0T6T5CcQQsSMOZBUhCjrOjNQhG50GCmVDuTLQ+W56hVTbQWySAQq2x0gftHWLbO+NREeJAJ9/uUV22xvZNHfcG4WuJGs5SW665kxvSW66qlrgB5p0pDi4RifBkBs6CRmVcZsu5ubKxmIMtBnhnMrHkxzm7S4L1KK4ZdLVHCfRrBwkLnNV4g1wQ++LaKVCo92jWucZMZAHfuRIrH+kWq37MWGIcWgydADiJ56BLLhDI8MsLS8taAY3lbG7LKGAACFRsdnEl0ROg4N3fNHrus+ipyTNWKIQslnOqJsqd1PoUoaqFvtECBqcgsa5ZpZRtNbtawaM2t97j8kTqdxmSq3ZYQM/rqr9jsRr12M/EQOg3nylP26Qr4Vs3mx9g7Kysy7z5ef7tPcAjBXNaAIGgyHQaLiV2Yx2qjjSludjUhK4lIoAjqpybUShAYSoUNPr+MohVKHVPWPRJIaJcuzU9Vbq6yqt16FXKwTroV9kF42XtKZAyI7zTwI0Q+nVFem5jsnQQRwPFGGGQgF4jsqnaN6OHEcUsuOQx54KV1VCHVWHXCJ/U3un4haawOmkz9I+Cx9se2jbaTsUfai9oHEtpz4ZCPJau5nzSb4j3lCHdBn0Wwo/VdO5SDUrntkK0rJAUy0khhIBcRmAIk8hKZSdu4fBTgqEAxu+tUwl7wyDm1oJyPsgn4wp7Lc4YScRcTvIE9OiJQuS7EHcyJrU7CnwlhMKZy7PWqfq/wDUK85cuWWHRql2MXlXpe1b0/8AYrlyWYYmcs2nkj92pFyy5DbjNAz1UGvL12+PwSrlRDssL1k9TwRjY3/5Y/Q/9ly5WYP5i/Mrz/QzfhIVy5do441IVy5KMR1EoXLkAkdXQofV1PRcuSSGiXrr0V2rolXKxdCS7GUdEE2g9U9P3C5cln9I0PqMntR/Xur/AK9T/wCord3J/THV3/kUq5LHv/oaXRbd6ykC5crikhHreanauXIILFSFcuRAcE5cuUI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6388" name="Picture 4" descr="http://1.bp.blogspot.com/-nvRqJSW6388/Tr2TuLYsCWI/AAAAAAAAAZU/KdMRqUaJZvs/s320/1black-married-couple-pray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864" y="1470277"/>
            <a:ext cx="3048000" cy="229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http://t2.gstatic.com/images?q=tbn:ANd9GcQbhAN3RbzJoC0ZmHBFKwJcWvB2w8CtO6IKwheXL3BrBPaJD6Rg3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95313"/>
            <a:ext cx="3155620" cy="257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632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5760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3800" b="1" dirty="0">
                <a:solidFill>
                  <a:srgbClr val="FF0000"/>
                </a:solidFill>
              </a:rPr>
              <a:t>10</a:t>
            </a:r>
            <a:r>
              <a:rPr lang="es-CO" b="1" dirty="0"/>
              <a:t>. Testificar a otros</a:t>
            </a:r>
            <a:r>
              <a:rPr lang="es-CO" b="1" dirty="0" smtClean="0"/>
              <a:t>.</a:t>
            </a:r>
            <a:endParaRPr lang="es-CO" b="1" dirty="0"/>
          </a:p>
        </p:txBody>
      </p:sp>
      <p:pic>
        <p:nvPicPr>
          <p:cNvPr id="1026" name="Picture 2" descr="http://palabradediosdiaria.files.wordpress.com/2012/01/jesusyendemoniadogeraseno.jpg?w=245&amp;h=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9" y="260648"/>
            <a:ext cx="214417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1370900"/>
            <a:ext cx="67687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i="1" dirty="0"/>
              <a:t>“Mas Jesús... le dijo: Vete a tu casa, a los tuyos, y cuéntales cuán grandes cosas el Señor ha hecho contigo, y cómo ha tenido misericordia de ti”. </a:t>
            </a:r>
            <a:r>
              <a:rPr lang="es-CO" sz="3200" dirty="0">
                <a:solidFill>
                  <a:srgbClr val="FF0000"/>
                </a:solidFill>
              </a:rPr>
              <a:t>Marcos 5:19</a:t>
            </a:r>
            <a:r>
              <a:rPr lang="es-CO" sz="3200" dirty="0" smtClean="0">
                <a:solidFill>
                  <a:srgbClr val="FF0000"/>
                </a:solidFill>
              </a:rPr>
              <a:t>.</a:t>
            </a:r>
            <a:endParaRPr lang="es-CO" sz="3200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347863" y="4364194"/>
            <a:ext cx="557398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i="1" dirty="0"/>
              <a:t>“Y nos mandó que predicásemos al pueblo, y testificásemos que Él es el que Dios ha puesto por Juez de vivos y muertos”. </a:t>
            </a:r>
            <a:r>
              <a:rPr lang="es-CO" sz="3200" dirty="0">
                <a:solidFill>
                  <a:srgbClr val="FF0000"/>
                </a:solidFill>
              </a:rPr>
              <a:t>Hechos 10:42.</a:t>
            </a:r>
          </a:p>
        </p:txBody>
      </p:sp>
      <p:pic>
        <p:nvPicPr>
          <p:cNvPr id="1028" name="Picture 4" descr="http://t2.gstatic.com/images?q=tbn:ANd9GcRe-wpwTmWnHj8D0seL0IrcZPm4pgddTHy9KymMvdzjFwUDYNvigl_gJ6W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64194"/>
            <a:ext cx="2160240" cy="2225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434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520280"/>
          </a:xfrm>
        </p:spPr>
        <p:txBody>
          <a:bodyPr>
            <a:normAutofit lnSpcReduction="10000"/>
          </a:bodyPr>
          <a:lstStyle/>
          <a:p>
            <a:r>
              <a:rPr lang="es-CO" dirty="0"/>
              <a:t>No hay cosa más eficaz para mantenerse firme, para lograr triunfos en la vida espiritual, para desarrollar los talentos y experimentar una profunda satisfacción, que trabajar para el Señor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2050" name="Picture 2" descr="http://t3.gstatic.com/images?q=tbn:ANd9GcQmRtkQv0GNqpvm2duHjDbAKbuQTnhOn9X8beInlRHqvr0eULwVH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420888"/>
            <a:ext cx="3096344" cy="4180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2828836"/>
            <a:ext cx="53285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3200" i="1" dirty="0">
                <a:solidFill>
                  <a:srgbClr val="FF0000"/>
                </a:solidFill>
              </a:rPr>
              <a:t>Esto fortalece los músculos de la fe y nos hace sentir verdaderamente útiles. Comienza hoy mismo a compartir con otros lo que has aprendido y recibirás los beneficios.</a:t>
            </a:r>
          </a:p>
        </p:txBody>
      </p:sp>
    </p:spTree>
    <p:extLst>
      <p:ext uri="{BB962C8B-B14F-4D97-AF65-F5344CB8AC3E}">
        <p14:creationId xmlns:p14="http://schemas.microsoft.com/office/powerpoint/2010/main" val="392045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1" y="332657"/>
            <a:ext cx="8695852" cy="30243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Indudablemente que para dar estos diez pasos no faltarán los obstáculos que nos colocará  nuestro adversario, y cada segundo tu tendrás que elegir que camino tomar.</a:t>
            </a:r>
          </a:p>
        </p:txBody>
      </p:sp>
      <p:pic>
        <p:nvPicPr>
          <p:cNvPr id="3074" name="Picture 2" descr="http://www.blogdecristo.com/wp-content/uploads/2011/11/Deseos-del-Espritu-vs-Deseos-de-la-Carne_thum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92896"/>
            <a:ext cx="8424936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0934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>
            <a:normAutofit fontScale="90000"/>
          </a:bodyPr>
          <a:lstStyle/>
          <a:p>
            <a:pPr marL="0" indent="0"/>
            <a:r>
              <a:rPr lang="es-CO" dirty="0" smtClean="0"/>
              <a:t>Por </a:t>
            </a:r>
            <a:r>
              <a:rPr lang="es-CO" dirty="0"/>
              <a:t>tanto, para obtener la victoria tendrás que seguir el consejo de Dios.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5760640" cy="49971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Efesios 6:10-18</a:t>
            </a:r>
            <a:r>
              <a:rPr lang="es-CO" dirty="0" smtClean="0"/>
              <a:t>.</a:t>
            </a:r>
            <a:r>
              <a:rPr lang="es-CO" b="1" baseline="30000" dirty="0"/>
              <a:t> </a:t>
            </a:r>
            <a:r>
              <a:rPr lang="es-CO" b="1" baseline="30000" dirty="0" smtClean="0"/>
              <a:t> </a:t>
            </a:r>
            <a:r>
              <a:rPr lang="es-CO" b="1" dirty="0" smtClean="0"/>
              <a:t>    V</a:t>
            </a:r>
            <a:r>
              <a:rPr lang="es-CO" dirty="0" smtClean="0"/>
              <a:t>estíos </a:t>
            </a:r>
            <a:r>
              <a:rPr lang="es-CO" dirty="0"/>
              <a:t>de toda la armadura de Dios, para que podáis hacer frente a las intrigas del </a:t>
            </a:r>
            <a:r>
              <a:rPr lang="es-CO" dirty="0" smtClean="0"/>
              <a:t>diablo;</a:t>
            </a:r>
            <a:r>
              <a:rPr lang="es-CO" dirty="0"/>
              <a:t> </a:t>
            </a:r>
            <a:r>
              <a:rPr lang="es-CO" b="1" baseline="30000" dirty="0" smtClean="0"/>
              <a:t>12 </a:t>
            </a:r>
            <a:r>
              <a:rPr lang="es-CO" dirty="0"/>
              <a:t>porque nuestra lucha no es contra sangre ni carne, sino contra principados, contra autoridades, contra los gobernantes de estas tinieblas, contra espíritus de maldad en los lugares celestiales. </a:t>
            </a:r>
          </a:p>
        </p:txBody>
      </p:sp>
      <p:pic>
        <p:nvPicPr>
          <p:cNvPr id="1026" name="Picture 2" descr="http://centinela66.files.wordpress.com/2010/04/armadur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84784"/>
            <a:ext cx="313184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32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58417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b="1" i="1" baseline="30000" dirty="0">
                <a:solidFill>
                  <a:srgbClr val="FF0000"/>
                </a:solidFill>
              </a:rPr>
              <a:t>13 </a:t>
            </a:r>
            <a:r>
              <a:rPr lang="es-CO" i="1" dirty="0">
                <a:solidFill>
                  <a:srgbClr val="FF0000"/>
                </a:solidFill>
              </a:rPr>
              <a:t>Por esta causa, tomad </a:t>
            </a:r>
            <a:r>
              <a:rPr lang="es-CO" i="1" u="sng" dirty="0">
                <a:solidFill>
                  <a:srgbClr val="FF0000"/>
                </a:solidFill>
              </a:rPr>
              <a:t>toda</a:t>
            </a:r>
            <a:r>
              <a:rPr lang="es-CO" i="1" dirty="0">
                <a:solidFill>
                  <a:srgbClr val="FF0000"/>
                </a:solidFill>
              </a:rPr>
              <a:t> la armadura de Dios, para que podáis resistir en el día malo, y después de haberlo logrado todo, quedar firmes. </a:t>
            </a:r>
            <a:r>
              <a:rPr lang="es-CO" b="1" i="1" baseline="30000" dirty="0" smtClean="0">
                <a:solidFill>
                  <a:srgbClr val="FF0000"/>
                </a:solidFill>
              </a:rPr>
              <a:t>14</a:t>
            </a:r>
            <a:endParaRPr lang="es-CO" i="1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11560" y="2060848"/>
            <a:ext cx="57241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Permaneced, pues, firmes, ceñidos con el cinturón de la verdad, vestidos con la coraza de justicia </a:t>
            </a:r>
            <a:r>
              <a:rPr lang="es-CO" sz="2400" b="1" baseline="30000" dirty="0"/>
              <a:t>15 </a:t>
            </a:r>
            <a:r>
              <a:rPr lang="es-CO" sz="2400" dirty="0"/>
              <a:t>y calzados vuestros pies con la preparación para proclamar el evangelio de paz. </a:t>
            </a:r>
            <a:r>
              <a:rPr lang="es-CO" sz="2400" b="1" baseline="30000" dirty="0"/>
              <a:t>16 </a:t>
            </a:r>
            <a:r>
              <a:rPr lang="es-CO" sz="2400" dirty="0"/>
              <a:t>Y sobre todo, armaos con el escudo de la fe con que podréis apagar todos los dardos de fuego del maligno</a:t>
            </a:r>
            <a:r>
              <a:rPr lang="es-CO" sz="2400" dirty="0" smtClean="0"/>
              <a:t>.</a:t>
            </a:r>
            <a:endParaRPr lang="es-CO" sz="2400" dirty="0"/>
          </a:p>
        </p:txBody>
      </p:sp>
      <p:sp>
        <p:nvSpPr>
          <p:cNvPr id="5" name="4 Rectángulo"/>
          <p:cNvSpPr/>
          <p:nvPr/>
        </p:nvSpPr>
        <p:spPr>
          <a:xfrm>
            <a:off x="0" y="4888734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800" b="1" baseline="30000" dirty="0"/>
              <a:t>17</a:t>
            </a:r>
            <a:r>
              <a:rPr lang="es-CO" sz="2800" b="1" i="1" baseline="30000" dirty="0">
                <a:solidFill>
                  <a:srgbClr val="FF0000"/>
                </a:solidFill>
              </a:rPr>
              <a:t> </a:t>
            </a:r>
            <a:r>
              <a:rPr lang="es-CO" sz="2800" i="1" dirty="0">
                <a:solidFill>
                  <a:srgbClr val="FF0000"/>
                </a:solidFill>
              </a:rPr>
              <a:t>Tomad también el casco de la salvación y la espada del Espíritu, que es la palabra de Dios, </a:t>
            </a:r>
            <a:r>
              <a:rPr lang="es-CO" sz="2800" b="1" i="1" baseline="30000" dirty="0">
                <a:solidFill>
                  <a:srgbClr val="FF0000"/>
                </a:solidFill>
              </a:rPr>
              <a:t>18 </a:t>
            </a:r>
            <a:r>
              <a:rPr lang="es-CO" sz="2800" i="1" dirty="0">
                <a:solidFill>
                  <a:srgbClr val="FF0000"/>
                </a:solidFill>
              </a:rPr>
              <a:t>orando en todo tiempo en el Espíritu con toda oración y ruego, vigilando con toda perseverancia y ruego por todos los santos.</a:t>
            </a:r>
          </a:p>
        </p:txBody>
      </p:sp>
      <p:sp>
        <p:nvSpPr>
          <p:cNvPr id="6" name="AutoShape 2" descr="data:image/jpeg;base64,/9j/4AAQSkZJRgABAQAAAQABAAD/2wCEAAkGBhMSERUUExQWFBQWGBkWGRYYFhgaGRkXGBgYHhYXFx0fGyYfGBsjHB0XHy8gJicpLSwtHSAxNTIqNSYrLCkBCQoKBQUFDQUFDSkYEhgpKSkpKSkpKSkpKSkpKSkpKSkpKSkpKSkpKSkpKSkpKSkpKSkpKSkpKSkpKSkpKSkpKf/AABEIAMIBBAMBIgACEQEDEQH/xAAcAAACAgMBAQAAAAAAAAAAAAAABgQFAQMHAgj/xABEEAACAQMCBQIDBgQDBQYHAAABAgMABBESIQUGEzFBIlEHMmEUI0JScYEzYpGhcoKxFSRTkqJDY7LR8PElNHN0s8HC/8QAFAEBAAAAAAAAAAAAAAAAAAAAAP/EABQRAQAAAAAAAAAAAAAAAAAAAAD/2gAMAwEAAhEDEQA/AO40UUUBWM1ruLgIpZuyjJ8/+9JHM/OFqJBFcXps18xRtmdiewcorGEedIIY+SBsQ0X3xJTprK2uGLrSW7PG0LlSsrIrsjrrIwob0g41H5sZpH5c+Kf2e6uriaNrhpsBGyFcJGT0o8AaVBUknGPX32OQixQhpMbZdtKsxxgs+FZmIzjfJJ+pNaQaD6S5c5vS8upVhZXgW3gkBHdZJGl1Ix9wojyPBz9aaa4x8Bpn610mRo0IxGNy+pgDn2Azt9a7PQFFFFAUUVq+0Lq05GrGrHnGcZ/TNBtorANBagzRRRQFFFFAUZory5296DOaM1yWbmC7unk+0TSWuhyjWsOEaPG46sm7PqXcFMAgkg7VWXtlaqrsDM7BGK/7xOzA6UCs2HzpU5ct7s6/goO25rOa47BeTW8p+x3cpcOx+z3DtIjLnCoQ33iE4JDDvrH5Dno/KvM6XsRcKY5EYxyxEgmOQdxkHDKe4YbEb0F1mjNUXNf2kootg2vLSZDAD7tSyI2Qch30AjyNQyKpJkviw/jBXkzjLfIeIR7N5ixbZ7d1LZ+WgeM0ZpILcQCg4lBEUiEZBAdxMyldtTmN1gjWQkZVixG+22S7u9bIEnLuJU1DIjTMqCJ1JQrkQ5YMCfUGDDJXAOWqjVSHby8R2LmZSAEYhNR1LavqZU0hWDShW1ZG+BtW2yvrnrRh/tIh9YzonwxzAVbaHWo3kGJMdm3IwaB4oryteqAooooA1BvuKCPC6WeRs6Y0ALHHc7kKqjI9TEDcb5IFTTSFzlzd9geeXZnMcUUa77Meqy4ODqZiSSo2CohJywFB75s+IAttUTFI5SuVSMtPOFP4umoVIyM5BaTG3mufcQ58sUsXtLKzb1qVM1wIyxLD1yvgsXkO5ByN8dgAKXL3nG4dWRCLdGJMgiJV5Wb5nnkzrkY+QTjxjGBVIBQbntsIG1xnO2nWDJ5zqTuMY+Y7HIwSdq82kxjdHAVijK4DDKkowYKw8qcYI9q2WVm80iRRgvI7BVUdySf7AeT2A3NXHDeATx3y2r24eZiAYZNgVBDFw2cacKfUMjfFA5fBe7g+33QjVotcQaOIyawqK/rBJUFiCRg+ASN+9doqp5d5dhs4EiiXZAwDHdvW5d9++CxJx+lKHGfjVawzNEkUs4QlWdSgXUDghdR9WPf/AFoOi0Vy6f48QAei2mY+xaNR/XJ/0qVwP4sTXQYxcNnkCkBjFJGwBIyAdWnfFB0YmqOHicQnLZyJtKqwUnOgLgZC9synudsMdvUarV5nu5gU/wBl3KqwKkvLBHsdic6yf6VNHCFKRfcyr09elQyLoY61Zhg4OpXcAjw2djjAaLLmBUd29bxyZdTjOp+o6AIc4CaIwfAAwxOWJrZPPI15E2XWLAyPGko+dQxsS8kPkj7vxp3sraERoqrA3pBxkqx3bJ3L53OD+w9qjw8LROr91MTMArEuM6VUhQp15QAZxjGCc96Cyu7sIpPc4JCjdmIHZRkaj2GPqKr7LmBREvXki6gUFyhJQgtp6ijJKoWDdz6cNkkDNeY+GxKci1bZg4+QgMMYYAvgEdsjsAB4FeriyjfBa2YEYwQIwcAk6fm7EF1I8h2H4jQWc90qKzuQqqCzEnACgZJP7Uuw/Evh7YzcCPOMGaOWEHPbSZEUH9qoeaLHXLa2g6oVy8kwkZWb7NGY9aA69lkk6Sadwc9vFOfCAZIQXKyA9vkYYAA/CNJGQT+hFBLtL+OUao3SRfdGDD+oJrfS3efDywc6lgEL/ngLQt+uYyN/2qDyo8q311Ak809rAiKWmYOwuGOooj41ELHpzqJOWHvQVHP/AA2NuIwssc3UMDdR0aNUMIbTlyQZMIXyzRjUqkEYIBDXwble2SMEKkmtMFgPQVbBbQuSqqSAfJOAWLHcwedUl69i1uQJ+rIgByMxtA5kJO/pUqjYI3bT5xW2JZVs3hbOuNlEjYUlomKu7LpADHQzJnSAWRtsUHnmblOKSPWgEZT1ZycL7yL+VlG+RjUAVOxGFDkq7KcUiGkoZ4Zo5k9IBkt3BU+nZ9JMiBvYEYA2q6n4TFL9pWNWAlima3RGXS6qixS6BghELumMYzr1DuaX0vhHxO2kD5i+1v6gpCabuMmJgQcEMXT1EAnJ74NB03mK+aG0nlTGqOKR11fLqVCRncZGR7j9RS7cc0Txxa9UbjpjfQMiZ5HWLOiV00nT0yAx9RXfchXPTkb71UXHFNErRLFq0R9TA7nPUIVQFxklPJHeg3cU4j0ngGVVZJCjFjjYQyuMHIwcov7ZqHy3x43LS5A0hg8RCka4Hz05Bn5g2liGGxGKjyc1jSrPEugNIHOsEp04jKSVKg5052IBz9CCdVrzqjGICLd+mpAdSQzSyxlVwNLhGjckggackZ7UEJ+ZbvAOAokneND04fkj6uSuq6Gr5Vzq0HvhTna/4/xB4li6eNUkmjPTMhx05HOlAw1H0e+wJPitvHrxIYS7RhwGRQu2MySKgO423fP9ap73ndYzhot1BYkuABiJZDgle+GxuBvntQRRznP6lZI45C0CLgMw1GaKK5A3AcpI5UAHHpGSc1I4Fzk80kCsq6ZYwSVD5ErKZIx5VQYVYlckqxC796zNzpCG0mFi4n6QXCZC5GZ9zsnUAQ+dYFXHAr9Z4hII1QMQwAIO5UHOwG++KC1ooooMNXHPiJzoqXXUQCSVEMdtndY9W015jG51Yij37o7diM9N5omItyASuuSGIkHB0zTxxvpPg6XbB8HBrkvPNnGtneyrjW/EVt2wMaYoI8Qw+2kAK37j2FBzRe1eq2Ws2lskZU5Vh7qwIbHscEkHwQK9TWpUBvmRuz+CcZKn2YeR/qN6DpvwJ4ioluYCq6mVZVbA1YGEkUtjON4yB9WrsfTBOcDI2zjcZ7jNfLnLnH5LK5S4jClkyCrbBlYYZSR2zsc+CK+gOSee4eIxMyDpyJjqRMQSuezA/iQ74P0IODQafiVzV9hsnZGxPJ93F/jPd/0Rct+oA81xXknk88QmkhWURFIjJqZC+o6goB9Qxuclsn9D4Ofea24hePJn7lMxwr4CA7v+rkav00jxXQfgWEaKYlB1InKq/npzKjFSPbUmc0CHzJyFNY5609qPTqC9VgzDOMIGQaznbC5xnfA3pj+E/CWXXeSmaO3yiqyM6qzI2pnkAHqhUekt8o1PnsSva5IAwwwBHsQCKgcRbpHqlQyxoceNB/E2d9tO2QNsH81B4WaZN9riM7gphXCncbZ0yDHkFTsNj3qZZ8TSQkA4cAEow0uuc91O+MgjPY4OCaroLfGXtSF3w8JP3eruw2z03Ge67HyDsRIDxT+mRMSJvobZ1/mUjwfzKcf3FBZZrNQBBInyP1B+WQ7/ALOBn/mB/UV7Xiag4cGM9vVjB/Rh6T+mc/Sg2X16sSF2zgYGB3LMQFVR5LMQoHuRVdwjiX+7K7lmIUZLY1F2PyYH4slV+ucV647GziNFwdTg9+2ghtQ8EqAWAPcgVgTJHHI4CrFAHI8DUoYyH2wO2ffV+4VXK+m5ubu6dQWWU2keQDiKDGrB85laTJ+g9qZ7S2SNFRFCqowFHgCueWd69vwzh6CVoXuW68sgQs6I2u4nIGhh8zJHllIw+9XK8cuI0gEcsF81xKUib+DmNI5GlZipdWIKAZVR3xigZuJcQWCGSV86I0aRsd9KKWOP2Bql+H9mUskkfHVuM3UuPzznVj9ApVR9FFVnNl3NcWotpYGga4nhtj94jBo3bVMY2U52jV/mA/enRVxsO3tQVHNHLq3ceNTRyoCYZVZlaNzjB2O6nAyDkEZpc4BzxGzKJGLXH2fE8fTKkXELIpQZVcu5kwFGO31qzur2a9neG2lMFvCdE1wmku8mDqghLAqujbU+Dg+kbg4jX/KMMUsUrPJKWZYi87mYozHKMmvITU+mMhQD6lIK6c0EqTl6bo64nEV0qymNfS0UfVKMYMYAZNSJ6tjnJGB6aXuB8Hs+IWqx3UhN2TKsqB1ilR9eqaEIp/hq5yNj3DZ9VNsfC502Vwe2/UkA/QK3UwP3qoj5Ct7nVNLnqlyRJGSkivGSgbqbuxGDjcLjHpzvQNPCrQwwpG0jzFBp6j41tjsWwACcefNaOJWMA1TSjAVPUdTgFBq2dQcON22IPelS14vd2DP9qlNxaJJ02lZAssIbSYZXIwJYiGAZ8AqwbuAadLy1WaJo2+V1KnB3wR3H+tAtfabEKEaGQZYu6ukhZMhU6kxJJAK6FBJOwx2VtOye/sF1vpLHW7toVywe1mCu2AdtMknjvqJ3BNS7vl5d3kuZPUAkjMYgGTUNKfIAgzkenGdbZySCIs/AbUPMTPpZkeOQdRAF6suvUQezZ0qPcBR7UEm45htJAUl1AIS51o4Gq3KyNhsYLIQCRnwe+DUmPhltOOsEDCZSS2/qV41U5Gdsoqj9veqqXlq0eQydb1MXlbDqC0bvG7DI30ZjUZHddQOxq84bbJCgiV8gMwAJGcsS+j3JAP643oKy5isFjMrhQmsxFjr+dbliVPk4n1H27nsKl8Dmg9ccBciMlTqMzDKEoQrSEg4ZWUgHuPqCau74BEyFZLkCFmnkTBVCHuTKdWvV6goklAGMHOTnAqdw/hiQyyTGZcEbj0IPW2oNLpOHf8KvgHSd9ROaC+orCsCARuD5ooFrm7jJXRDBEbi7b7yOLOEXR2lnPZY1bBGd2YDGSNkvnPlZrXgLrK4knNwlxNINg80kiq2n6AEKPovYU7cnqrrPcYBkluJlcjc4hleKNN+wVUG2wyxPcklF5ssLrjd5NDAypa2WV1NnTJcFckDHcjIXP4Rk76gKDkFSrK70a1O8ci6XGM9jlXX+dGwwP6jsxqPvuCMEbEexGxB/Q7V6FB7uISjFSQceRuGHhl91I3H/AOiCKk8I4zLauzwuUZo5IiR+V1I/qDhh9VFRkcfjJwFIXBzg5z2/L3z53z9DL41wOa0lMM6FHHb2Zc4DIezKfp/rtQQUXGB4Hj9K7d8FrVOk8sWAGjgilTJLC4iDiVztgK4aNhj3PtXHeD2ySXEKSNojeWNGb2VnUMfpsf712v4ecH+ycR4nAoxCHhdMbACRXYKP8IOn9FFB0KqrmdC1rMNRQFCGZRllQ7O6juWVdTD6gbHtVrWDQL1jwd9LSdT1GR5Y9L5QoxYxh8dxgpnB30LvjOfVnxIXBZZk6elsISSras428o24HffcjKkE3sUQUBVAAGwAGAB7AeKr+OcPaWMaMa1IYAkrnHzAMN0JGQHG65zQYa6eEfe+uMf9qBgqB5kUf+JdvcKN6nqVZc7MrDPggg9j7EVUWl5JAEE761kOFdlCyBnkAjidVGkkBwuofkJOdzWL236Go27IjMHcQvtE7AZJGN4zkgkrsdyRnJoKy3tZPvpUlwyHpRKQDF1C76Xx20sskCnTgjQ2+SaquZ+LTLw68Dr910HgV10ga5GMatIpOpWIdDgZ8k6cgUw8Mi9MUOptcTOzK5OvYMIycYDLuvbK+3al28dJLAxSnJkurRGO4Dgz246i53UN03yMDDBgNgCQaLDh0WuOdZQwgtzbgKRoXeMu3fY+hRg9gKqOZLHXdrNLbSXNqsBVOlocrJLIrSSaNSyZ0rGAyajgttU/j9nHKjskeTg6pQCoK76gSM9QdzgpIuQCR2NW3A5Fa3TSwZcEAhdAwCQABgbDGOwzjPmgVeM8RjhksHw32WA65GkEmuHrJJHbySdQawueqGJ3XYnbcTee+NSJBEsD6Bcv0vtC4OgMjFdBJC65CBGrFgAWBzUfm/jvSdkKM2vpxhVPqmZs4iOAWEa6izMBk61UZyRVZyNyYxkaa4CrGjt07NTmCOVhiR1QlgpCnRpyQDrIxkAA28rywi3SKJRH0l0mLIypBYEn1E+pgzBiTnOfNb+MRCRoYveVZT7hYSHz+msRKf8AFS9xTgL27pJA7LuI0xlioJbCMox1VycknJCjcHSJEu+AdSRftEyBJHUKF76UGcZPuxOvHjIHgkhJ49fGG3dl+bZE/wAbkKmPf1EbVr4CD9/kEDryYB9vTv8AoTk1B4jdpPIynJgtsTSsAcNInqRFYHJKadbAZ7oPcVv4GDG7I40s6rJjbGoj7wKR39eT+58YoPPEN7sQ4DLNCTIGGQYo9asvfuzTR++waq7kviDRPLw+U+q3J6BJBL2wI0aiPxorICDvpaNjnVk2V5xdI53HzydOMLGuNWSzZBPZAcx5LYFKPFuok1vxJwWSKYLKyjTphkRkJUB2R0VmXXJglgq4ICaqB25j4KbqIR69C6tTHSrHZW0EBgQCsmh84/D4O9UNzyhO7BtUKnUrsF6mGk6kLswJy0Q9D7KcMSpO4FMnGYne2mWL+I0ThMHB1FCFwfG+N6V14XP1UJWZbcSEhCzOR6Ihuolyqlg5GScbnSNVBJn5VmaO4TMH36P6yGMiO9uIsBj3UYzk76dseaH5Ok6plWYBlmaaPI1HLmIMGYgsMxI8WR2D+cVccuGQRFZVcOryZLeQ0rlNJ8jTp/tS1a2F6ApUThgUMuuVyHYXkbejLkBeiJASuxVguDjACSnJ8iJ01aJoykcZQgrhRrMyqQD6XbT4yA8m/wAun2/KUmuRyY26rB2UFk0mJx0NDKM7R5B1AjIAxgmqqXh/EQio7SlgJCGSWRsvJ0GUMytH2f7QBqGhFKj1YxU+SO4cKsi3JVJbrWI3kjdi8sn2Uq4ILRhMjAOFLREjCnAM/CLZooIo3KlkRVJRQq5VQPSAMAbdtv0Hait3DkkEUYmYNKEUOwGAXCjWQPALZNFArcJs2tuK3KL/AAbqIXQXPyzI4jlwM/iDRsT7j6VB5A4lDa8FF1KdIZpp5WC7s7zMMYHdidKD/KKZuFAPJLclshj00GMaY4SwP1OpzIxPtp9ga5rxThpuI+EWGSIbqWe5cdswhmlVfplHwPYke1BzzjVtcSZvpIWjiupZGVsenLMWIB9tzg9m0nGcVVV3P41XccXDVhBCl5IwiAfhjOptPsFAAz9QPNcMFB5m+Vv8J/0NfTvMPKkN9a9GYAkL6H/Ej6calPjfuOx818yV3v4d826uDNLKSzWayI57sViTWh37kx6f3oOT8s8KWa24kXA1w2vVRxvoeOQsdP8AiKYz3x+prvvLdtvNMfmmkGT5+6jjiwf8yOf81IPw64Ao4Yuv+JxKTQ5xsIh1GYD2zGkpB/M6+BXR7WBkuJMEdN1V9PlXHpbH8pAT9wfegsqKKKAooooI99ZJKmiRQykg/oQQVZT3VgcEEbg7ik62sXu1tXOSnRYEEgjEjIJMt+JXiY6fIAznJpxv76OFDJIwRF3LH/1ufAA3PaqHlxzFCRo0/IqR4VWLBAAhwSNSqFQ7nATOSCDQSuIoj3ABLa0j2CbN96+zA/hA6TZ8b75pI5gtWh+zrJIsiJf2hLjSoAMzsVdRjdSD6+zFm2UqRT5YWxW4dnwXeKLJz30vOdI/lXWADjfPvSrxmxaGKV5CSUurNwxO7D7YmlzvuNBCj20sO21A+IQQCNwRkHuMVsUYG1VEvDnhJe37b6oGOEb6of8Asm/qp8gE6hs4PxYzdQMAjK3yH5whHpLDON98EbHfGcZoEvjHFI7fjhlmCGNYIlzuXRpGkAlA/wCGiq+pvwh8+1OXEuNW9nB1ZXxGWAB3dnaQ+kIACXJzsBnaly95dgvOLTLcgusUFu6R6iEOtpxIzAfP8qDfbt9MXPC+RbS3lWSJGBTV01MkjRxavm6KMxWPOSPSBsSKCktuM3L8StXmToW8y3CQQsPvdaoriWYdkYosgC/hHfdjTjcWCyEF8kDxqOn9wDgn9aXuZYieI8Lx+GS5Y/p9lcf6kU1ZoKviNuBGkKKAruqkDAAQHU//AEg174xbx6RNISnQ1SB1OCoCnX+oK5GKzcKTcw98BJWxtjUDCqntnOGcd8bnvsRVc+SM1utqhIe8kW2BGNo2yZ23GNoRJ/agQ7u4uIFgvLhpDDeapJI1AKQkpELUSOYz1BoVUIchWds7b11i8s0lieNwCjqyMPBVgQR/SvT2EbRmJkUxldBQgaSmMaSO2MbYpQ4LfPY3EliyyTQIomt2HrkWBjpaMr88oiYEZXUQrICMkCgtOQbxnso0kOZbctbSb5OuBjGST5LAK3+amOkXjtybC+W5ix0rgxrdx4b0gsI4rrPZDllQggFgM76GKvINBmiiigKKKKAooooK7hNuywCJwRoBj790X0o2fcqAf1zSdxFltEs7qXdbEXMDEY3VYmVMAnu3TUd85YDzXQSK5n8QYC1jPq3MUkbNg5CvPdwto8A6Yip3Gwdfc0HNviA1w1wkl2x68sQlMQ+SCN2YQwoc7kBWLH3Pk0siuhfG8J/tFCsisxgVXQd00sxTP+IPkD6fWuegUGa6r8CWDNexMMqyREg9iMyqwI+oIFcqrpfwKuFF5OhOGeFSo9wj+rH6ZFAzcBjazll4f/FWzMdzatnDaZ2dPs75OC3rkQMfzA+BTvwg9TM+P4myf/SUnpn6avnxjI1YPy1Q8k8PEomvJAevNcyls5Glbd5IIY8flVQT2zls+BV7wQsi9F92iwufzIfkf6EjII8EHxigtKKKKArTeXSxRvIxwqKXJ+ijJ/tWjinERChYqzEBmCqCWIUZP/r6gbkgVT8Qtrg28rSOBLIERIlP3cZLgBdRHrZiQC5AHbAAzkNXGY1upIA4wET7QAw1BHUxnUwxuwU6V/xt7VP4bZLFIzMWzJp06jnJ04Zs/wDEYKpIHgLjsazw+yOogkE5DzMNtcpA0p9FVdOBk7aB75t3jBGCAR7HegU+E8x3L8UuLSSHEcIMgmxjMb6Oiv7t1d/On6GtfPVuJLC/kG4WEEZ7FrVmlyP823+Wo9pk8buLf1LELSBgqkgemV8DI3wTI4I870333DUlgeBgNDo0ZHjSylSNvoaDw98DAJCM61BCfmLgYQfqTitPBuEmAHcHIGwGwOWLYPtkk+PfzVDyRxMSW1v1GA6Ci2OrZjcoTE23g4GQO+JKchQKU69PjkTEgCeykjX6vDMjn/pcf3ptJpW5zk6UthcAfJdLEx2z07lWjI/QuYj+wpmkkCgliAACST2wNz/ag5zzXevNxi3S3ZjJb28knpZNKtI2gh9XpU6Aw3B3K7e8C74ddyTPE08jOiGWRvtEpWPddCMqYTUQdQUf2FVHA+GxyWwIg1CR5cjGGYGaTRkD1ajGVIBBbGWxhQaeuUbRV4ehVdReGHUS2WZ5AGfUc5J9S998aRQKz8CnVJB1Oo0Wkt/FGV600Tt/EJY/dagvf1Y+tTeFcIkt+L2zSyhkJniQhmIPUhV42ALH5gkoyMDMeN9qb9PTW5YdxHI4289a5cf3qh5utuhFBOrBEtnRztj0R3USqAe4CwvOgHbDmg6AKUeeeFNqivYwzPbBg6IzKz2746oQqQRIuA498EeabhQaCji4VbXNo6odcNzGcvqLs6uuAxZiSdjtntitfJPEpJIDFOc3Nsxt5j+ZkA0yfUSIUf8AzeO1VNtfLw68ltwHe2kU3KrGjubdmcKyFVBIjkYl19iHGMdvXDuJheKyF0e3W5hiWLqKAJ5ImkJI3JjdUZRobDEbkemgdaKxms0BRRRQFFFFBhq5hzrxJ54rjhsMfVuJGkllYkqkEKya43kb8zAJpXz59qc+c+YjZWckyrrk2SNPzSuQsa7bkZOT9Aao+GcpyWtrdKpZ7meDVJOT/FuWE2cZPp05AA7YK/WghcH+F1rLw/Eutri5VJnuHOqVZSuoEE52BJGPxDOe9ca5h4FJZXMlvLguhHqGcMrDKuufBHjwQR4r6ks2UxoU+QqNOO2nG39q5B8eOB4kgulGzAwOdvmGXi+vbqj9hQcqq65M4wLW/tpicKsgVznYRyZRyfoA2r/LVLQRtt3oPqmztRHNIF2ST7wgABRJnDkfV9iR7gnuxohYG6k/kjQHbvqZyMHz27VjlviQubSCf/iRI/7lQT/fNWQUUGawTWar+OxhoJFZSyMulwM56Z2kxjc+jUcDc+N6Cmt+Jtcm7aEAKqARuytqdwCVIBwekGU4/MWbGMZOrhtw8io5dmXLN0WYOTLJKZLcFsZAVGVtI7AL2C754V1hLIF0s6xHIz6X6hJt5FONg2h1I7DC+xqbZW8dsuX0hYVUO4HzSFUV5CPACaBnwpI7DcJHBrBtTyMQVO0fpIIDYaRzvgl5MtsBsF9qts4quivEt7eNp3WIBVBMjhQDjsSxAzVPzNzeqQ/7u6tIxGlwGaMYMbNqKKxwUZT6QTpYsNgSAtk4YovWuMHW0CxZ3xpWR2x+uW/tUtuIJrdCcGNFdj4CsXAOf8jUq8P4Xd3MyTzM0QRxNFnGoI+7wmPYL92I1LPl1YzAbMCJhdnM7boxjaIkqDkmWQQ4/lCknBHaRTQVvLgWC+aJ/lus30BOMdaRdNyie5Aw48hXYdgTTyKXk4XBeQPHIA4SaQKyZQxtE5WMxnujoAq6lPcH3IqNHxyaxwl964MhUvVGAM9hdLj7o/8AeD0HzpOxCw5z4MbqxuIV+dozowcYkX1R4Pj1hd6oeLcbN5wu2CbPxAxQHHdRID9qIB/LGs22adUkyMggg7g+CPeue2nCpYOJyIR9xGlzeW5JGOpcdJXXzgo5l39pqCNxO36c8h7KQkiAE+mMLoVdyQQFgViMEZJLA4QVf8t2wNpErlg7XTknfUTBLIUB3JI6cKLuc4AzvVRzQOjcKuv0i3VNXu8TZJbA2J6kbDB21dskFbblAg6gcgrcFwNseq2xlfBBOtsjbfbI9RC+hizHJkbkOP8ArkwP71VcxRda0nixlntrsDbO4OB/cqf2q7gZQG05IydvrrcMP65qGR/vUIzjMFxt43ltsn+/96CTy9ema1glJBMkUbkjsSyAnH75qwNLXw6OOHxR7/cmW337noSvGD+4UGmWgUOZmFreQ3rKOgyG1uGzjQGdGhlcdmRGDrk409Qmq7m0G9mSPqAWQQFiqhmmmk9UItm7mRVGoOpAXO+rJAfnUY3rmnG+UWsQtwkzNbxys8kfTQCCOSRn60IUDdGY6u5ZMjbSBQXnw2aSS3edpZHjmcvFHLIZXiVfSyu5AwxYElBsvYeTTjSHDfGylFyRptbh9Nyo+WC6JCice0UmwY9vkbyTT0DQeqKKKAooooFP4h8Jup7eI2gVpYbmG4CMwVX6TZwT+uD3FLnN13xWOzluZb22tVRfTHAhdmfV6YzK+SGPbKgb9wBk0yfEnjsttZH7OGaeZhBEEBLBnzllA/EFDEfXFJPIHwqvIZYp52ijVG19Bl6p3xknfQkhH4hkj37igdfhnPePYq16WMhZtBcAOYsKFLjA3J1HcZxirPm7l8XtnNbnYuvpb8rqQY2/ZgP71cAVk0HyPPAyOyONLoxRlPhlJDD+oNeQa6l8bOUdDrfRj0uRHMPZ8Yjk/cDQfqE+tcszQfRnwmui/CbbPdNcf7Ryuq/2ApvrnHwNutVhKmfkuHwPYOkb/wDiL10egKwazULjD4iPq0A6VLDbCsyhjnxsTv47+KCLw+NIojMwOdB1Md2MaNIyAkdwAzY+hqo4zbakNuQdHTaSQDIHUlZs6iD6mLFjp/VtyFFe+ZOLTRXVjbQxB453YSEg6USPQT27HTqwDt7+xuoYQ8ztsdOANt9enLN/ylF+mDQeeJcJ69uI8lWGhkcgMySIQUfvuQRvuM7771G4LytFAxkKq0zM7tIECDU530ICQgxsNycZySSSbsCs0GKXJ9EUxKksZTCQdRIx9pVWHfGAZNvO5HYKBYcZvukYWLaFMgVjjIIIIAO2wzg58Y32qqi4aqSvhzoTokIGJUKbkyasdgdQZdj2G42WgueFyKTIUbUpYN7AbBSP+ZGO/k1OkjDAhgCCMEEZBB7gjyKoOXYmheWEgadWpT5AKodDH8RXOkHvpC5ycmmAUChLyrcWh18NkVEzlrObUYD79Ej1W577DK9vTtv4sePNeW9rddCSMuY3GkdQFGkXUupd13UNll04XBIztb838Z6FpMUOZihWJAV1tI50RaQT+dl3rTwmCe2tY4BCrmGFUVkkGCyIANmAIyRnzQUvNVoQsUxPzzyhiBjaQYiJz/JGke2Cc4yudQ2ckQgPIRjeRRkADJEBznb5sMM5wfoowBo49zPY/Z0s7icROTEso0srREAS62BU6RlVGew1A52rfwe+trCOIXN1BrkMrNIHARpDoChd9gIwFz5057mgZrEhVYA/jc/808nj9cioFvOXubV8bNaTNkdss9mQM/1qv4VzZaOsrLcwMFYk4lTYG6mIJ37FcEe/9Kkcv8UhjtrLW6KfsqLjOSDohyPfxQZ5Pyk3EIWPyXbSKPZJ4o5Bj9WMh/UmmilHl9w3FL540bplYEkdgy/7xGrZVVbBx0WiOcYz75puoCvEsQYEEAgjBBGQQe4I8ivdFAi8H4WIJpOHTKrQSRsYdRJ6sAABiYn5pIchfcxtGc5SrDlO7eCRuHzsWeFQ8EhO81tnCk/zxnCN/lb8VWPNHA2uYfu2Ec8bCWCT8kq9s+6MMow8qxpd4pxP7TZreIvTu7FupJFn1oU/+at2wCSrx6tP5vQw96B7orXbyhlDKchgCD7gjY/0rZQFFFFB5KVkCs0UBRRUbiUTtDIsZ0yFGCN7MVIU/scGg5R8VfiRDLFJZW46pLBZJfwLoYErH+d8rgnsN9ye3JM0CIr6WBDL6WB2IZdmB9iDmuqfBPlOOQveSAMY36cSnfSwVWeQj83qAX2wT5FA3fCPlqS0siZl0STv1Sp+ZV0KqK/s2FLEeNWPFPNYArNAV4liDAhgCCMEHcEHuCPIr3WDQJHDYJpOJ3Sq7JFbQwWyMcucv97LpLbF8dNSTnYLkGnOC3WNQqjAH+pOST7kncmqq0iis4pJJWSPqSvLI5OBqc4G5xn0hFH6Yqmuua3uW6VqpyCfUV1eoMOix0P6ImZZNRbfCMNOSMgypxuBnjQSxlpV1ouoanXGdSjuRjfP/lU0Uq8D5JWJg8zGVhp0DL+nSyupJLHLBxnbSo1NhQGIpqFBS8ekWTMAfRL6XXYZOS+nRq9LNlGOn6ANgNUGw4H0reZ1f1vEAMamVBGHKqoY6sB3kOPGceN7ji3CEnHqG4BAOSDgkHGRuu6qcjcEA1F4cxgtZPmkMRlOnPqIVmYIS2BnGBk7HIOcGg0X/EJEaKSKLUs4VVOnGiSQphpTnIXQAO3dcdyAWEUqcr8zpe2omiBMaTiMZ7lVKDW3tswfH0AprFAicZ4RFccXaN0UuLSG4ikIy0csFzJoK+dJLeoZ9QGKb+G3vVTJXS6kq65zpddiAcbjyDtkEHbNVNhHr4ndSaf4UMEAb6kyyyD+jQ1J4m32ctcKyqp09RX2VjsiMCAdL/IudwRgHGM0EH4fwo1nr05eSWczEjJeUTOkhOfHpwB+UAeKsbflCyjkEiWlukgOQ6wRhgT3IIXOah/DxD/s6Bz3mD3BHsbiRpSv6DXj9qY6Ch5n5Rtru3kR44wxRgkpRdUbEbOrYyuCAdj4qHyrcTX1pDPIwiWWNWZIlKOSRhsuTlQSCQV0nB753pokQEEEZB2IPYjyDSTyteNYtNYujusJDRFcu5t3z02K51ELgxkjO67gahQY45GvC54rmHK288qQ3UZb0BnwsdyM50suwbf1DGdwDTyKXOMwSXcMyMjRQmGVfVgMzOhAbSD6QvcZOckbDFTuVuIGeytpjnMkMbnPfLICc/vQWtFFFAUv8w8orO3Widre5C6RKm4Zf+HMnaWP6HceCKYKKCm5P4XLbWUEEzI8kSCMsmdOFyExnfZdIyfINXNFFAUUUUBRRRQFFFUXNXOVtw+PVO3qb5I1wZH99Iz2HljgCg538c+AxKIbpRpleTpPjs46bsrN/MujGfY4PYYpfg5zA8N8LfOYrkEFfaRELI49sqrKf8vtVHzvzvLxGVWcCOKPPTiBzjVjLOfxMQB22A2Hklr+EPJExuVvZkaOKIN0gw0s7spXVjuECltz3J+lB2sUZoFV/H7iaO3keBQ0qrqCkE5AOWAAIy2nOBkZOKCezgdzilfjfOqKri3+9ZZOgz6WKRyMpCYGxuDr0KUjLMM+MjNWkN3xBs9SNrPS8R0iSNZCcMsunGtsZC4EigMh3IJpl4DyvDajKjVMwxJMwGuQ7ZLEe+B+uBnOM0CvwHl6e8f7RdTtgME6WkB1eBh6gQ2hcTKxBCAlQuThmBe4LZUzpVV1Es2ABlj3Jx3P1NbNFeqAooooCq+4V42Z1TWrDLINIbUFxqGSA2QFXBI7D61YV5LUCdykZXW4g0CNIr6cHIAxEXEyALjfV1O/YLuDnFOQquskjFxPoZSx6ZkUH1BtJAZx4JUKB9FqxzQLPJ7Am+lz897KCT/3Sxxf/wAVU81yy3bRW6+hLg6EGcOYtINxcsD8qrGzIqkZ1upOPTi35CQfZXkU6lmubqYHxpe4k04/YA/vXjleLr3N1eHfMhtYjsQIYDh8bZGqbqE/4VoGS2gVEVFGlVAVQPAAwAP0FbawBWaDBpX5vP2eW2vewikEMxzgfZ7gqpLfRJOk+/bDe9NNQeNcMW5t5YG+WVHjJ2ONSkZGfIzkfpQb7sZjcfysP7GqT4en/wCF2P8A9tCP6IK3cn8Uae0QyfxkzDMPaaI6ZP2JGoe4YHzWnkLIskRsBopJ4SB46c8igf8AKAf0IoGKiiigKKKKAooooCiiigKKKKDBr5o43NPxLikgXLSSztFGG2CRo7KoIz6QqqWbHnJ7mvpiuQ87cuycMv14rbrri6haaLyplDCRgTnCvk7/AIWIPY7A4cpfDW0sgG0CafzNIATnbOgdkH6b+5pt01Wcu8xQ3sImgbUhOCCMMrDujr+Fh7foexq0oCjFFFBjTWaKKAooooCsE1mlXnizu5DAls7KrMVfTsVw0brIrdlZRHIAG9LF9LA5FBccX47Fbga2AZ8iNOxdvCgnYbkDUSAMjJFLMF9eXwVVLW8bJJrZQrFZGVkETNtvFIJVIUBtojndgJHCuQAskktxJ1XlZndQoCEsrIcnGpkKM33ZJA1Eb4UhrlyFOkAtgkDwT4z+9BRcB5YW2xK76pBGUZhlU05BGQSS5VVRA7ktpQb9yYHG+eUdJIrHXcTFWAeJS0cWDpMjP2fQTnSmonAGBkUkTccW4Kf7RkeRsDXZyEwxI5Pq0xouuYrjAWQ4bJIbGM3UXHsOHRbxNKqkbfYbhtKKXwjIIisnz41BxnShxkUDFYdSOwjNs40RRxpGpQEsF0r95uPWd86ex8mpfw+OeG2ratReJZGbbdpMs52/mJpOh5j6bYH2kKSjNi1u0DMmNJMZtnO4UasSrqx+HvTjyDw14OHWkcgIdYUDKcjBIyQR7jOPpQMNFFFAVgis0UHOuKcLDcQvFTJiCW88irIYyk8heNmBXBBECrLnfdRuM1I5b4gtneSQySKI7tTeozFVxISqTxFtg+MIQdifVXrnaRLe+guH9KzQT2jNjbW2h4te3yqBKc7+cDeq3mXjNlPGFlRLhAz9FgqsWLkFYUjfEmtslMxhsAagynAUOlq2a9VRcj8Nlt7C3im2kSMBhnOnckLn+UEL3I281e0BRRRQFFFFAUUUUBRRRQFUnOaobC66mNHQkzk4/Acf3x+9XdInxd4JdXVmqWwZlEgaaNCNbRgHGnJAbS2G09yQPbBBf+AljKFuZiCIn6SKT2Z49esr9AGC598jxXW6q+XJYTbxiBGjjRQgjZSjR6QPQ6ndWH9+++cm0oCiiigKKKKAooooCiiigKKKKDGKzRRQYxWaKKDFZoooCiiigjXvD45l0SokiHurqGH9CMe9RbPlm1iYNHbQRsOzLEgYfuBmrOigwBWaKKAooooCiiigKKKKAooooCvOKKKCt4YPv7n/ABx//iSrSiigKKKKAooooCiiigKKKKAooooCiiigKKKKAooooCiiigKKKKAooooCiiigKKKKAoooo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4100" name="Picture 4" descr="http://sp0.fotolog.com/photo/32/14/26/7_erretak_7/1277603423562_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4045" y="2060848"/>
            <a:ext cx="2660443" cy="2808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450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De la siete partes que tiene la armadura de Dios, Él pone cuatro, las otras tres nosotros tenemos que ponerlas</a:t>
            </a:r>
            <a:r>
              <a:rPr lang="es-CO" b="1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endParaRPr lang="es-CO" sz="3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3000" b="1" dirty="0" smtClean="0">
                <a:solidFill>
                  <a:srgbClr val="FF0000"/>
                </a:solidFill>
              </a:rPr>
              <a:t>1</a:t>
            </a:r>
            <a:r>
              <a:rPr lang="es-CO" dirty="0"/>
              <a:t>). Oración</a:t>
            </a:r>
            <a:r>
              <a:rPr lang="es-CO" dirty="0" smtClean="0"/>
              <a:t>. Jesús dijo: «orad sin cesar». Si tu quieres triunfar, tienes que orar, Él no lo puede hacer por ti. </a:t>
            </a:r>
            <a:endParaRPr lang="es-CO" dirty="0"/>
          </a:p>
          <a:p>
            <a:endParaRPr lang="es-CO" dirty="0"/>
          </a:p>
          <a:p>
            <a:pPr marL="0" indent="0">
              <a:buNone/>
            </a:pPr>
            <a:r>
              <a:rPr lang="es-CO" sz="3300" b="1" dirty="0">
                <a:solidFill>
                  <a:srgbClr val="FF0000"/>
                </a:solidFill>
              </a:rPr>
              <a:t>2</a:t>
            </a:r>
            <a:r>
              <a:rPr lang="es-CO" dirty="0"/>
              <a:t>). Estudio de la Biblia. Aunque esta es inspirada por Dios, Dios no la puede leer por el </a:t>
            </a:r>
            <a:r>
              <a:rPr lang="es-CO" dirty="0" smtClean="0"/>
              <a:t>hombre. </a:t>
            </a:r>
            <a:r>
              <a:rPr lang="es-CO" dirty="0"/>
              <a:t>Y</a:t>
            </a:r>
          </a:p>
          <a:p>
            <a:endParaRPr lang="es-CO" dirty="0"/>
          </a:p>
          <a:p>
            <a:pPr marL="0" indent="0">
              <a:buNone/>
            </a:pPr>
            <a:r>
              <a:rPr lang="es-CO" sz="3300" b="1" dirty="0">
                <a:solidFill>
                  <a:srgbClr val="FF0000"/>
                </a:solidFill>
              </a:rPr>
              <a:t>3</a:t>
            </a:r>
            <a:r>
              <a:rPr lang="es-CO" dirty="0" smtClean="0"/>
              <a:t>). Testificación</a:t>
            </a:r>
            <a:r>
              <a:rPr lang="es-CO" dirty="0"/>
              <a:t>, las </a:t>
            </a:r>
            <a:r>
              <a:rPr lang="es-CO" dirty="0" smtClean="0"/>
              <a:t>estadísticas </a:t>
            </a:r>
            <a:r>
              <a:rPr lang="es-CO" dirty="0"/>
              <a:t>demuestran que un 90 x 100 de la iglesia </a:t>
            </a:r>
            <a:r>
              <a:rPr lang="es-CO" dirty="0" smtClean="0"/>
              <a:t>no trabaja, esta </a:t>
            </a:r>
            <a:r>
              <a:rPr lang="es-CO" dirty="0"/>
              <a:t>es la parte que menos se utiliza. 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sz="2400" b="1" dirty="0" smtClean="0">
                <a:solidFill>
                  <a:srgbClr val="FF0000"/>
                </a:solidFill>
                <a:latin typeface="Agency FB" pitchFamily="34" charset="0"/>
              </a:rPr>
              <a:t>RECUERDA QUE EL SECRETO PARA OBTENER LA VICTORIA RADICA EN QUE TIENES QUE PONERTE TODA LA ARMADURA DE DIOS.</a:t>
            </a:r>
            <a:r>
              <a:rPr lang="es-CO" sz="2400" dirty="0" smtClean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s-CO" sz="3300" dirty="0" smtClean="0">
                <a:solidFill>
                  <a:srgbClr val="FF0000"/>
                </a:solidFill>
                <a:latin typeface="Agency FB" pitchFamily="34" charset="0"/>
              </a:rPr>
              <a:t>Qué Dios te bendiga es mi deseo y oración.</a:t>
            </a:r>
            <a:endParaRPr lang="es-CO" sz="38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marL="0" indent="0" algn="ctr">
              <a:buNone/>
            </a:pPr>
            <a:endParaRPr lang="es-CO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b="1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33632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1333</Words>
  <Application>Microsoft Office PowerPoint</Application>
  <PresentationFormat>Presentación en pantalla (4:3)</PresentationFormat>
  <Paragraphs>84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Tema de Office</vt:lpstr>
      <vt:lpstr>TEXTO BASE  3ª Juan 2.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Por tanto, para obtener la victoria tendrás que seguir el consejo de Dios. 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SECRETO PARA OBTENER LA VICTORIA</dc:title>
  <dc:creator>FAMILIA FIERRO CH</dc:creator>
  <cp:lastModifiedBy>FAMILIA FIERRO CH</cp:lastModifiedBy>
  <cp:revision>66</cp:revision>
  <dcterms:created xsi:type="dcterms:W3CDTF">2012-09-30T01:14:20Z</dcterms:created>
  <dcterms:modified xsi:type="dcterms:W3CDTF">2012-12-26T21:10:02Z</dcterms:modified>
</cp:coreProperties>
</file>